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  <p:sldMasterId id="2147483692" r:id="rId2"/>
  </p:sldMasterIdLst>
  <p:notesMasterIdLst>
    <p:notesMasterId r:id="rId17"/>
  </p:notesMasterIdLst>
  <p:handoutMasterIdLst>
    <p:handoutMasterId r:id="rId18"/>
  </p:handoutMasterIdLst>
  <p:sldIdLst>
    <p:sldId id="313" r:id="rId3"/>
    <p:sldId id="377" r:id="rId4"/>
    <p:sldId id="376" r:id="rId5"/>
    <p:sldId id="379" r:id="rId6"/>
    <p:sldId id="380" r:id="rId7"/>
    <p:sldId id="384" r:id="rId8"/>
    <p:sldId id="385" r:id="rId9"/>
    <p:sldId id="381" r:id="rId10"/>
    <p:sldId id="375" r:id="rId11"/>
    <p:sldId id="372" r:id="rId12"/>
    <p:sldId id="382" r:id="rId13"/>
    <p:sldId id="383" r:id="rId14"/>
    <p:sldId id="386" r:id="rId15"/>
    <p:sldId id="38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6CC00-8B22-CF28-6E38-ED1F18A10AD8}" v="4" dt="2023-08-31T15:42:34.201"/>
    <p1510:client id="{4BEC0162-668E-4E35-7489-6193DD6262FE}" v="3" dt="2023-08-31T15:30:27.258"/>
    <p1510:client id="{97E75F04-956E-4563-B120-5CDB97E3A619}" v="4" dt="2023-08-30T12:20:09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userId="S::urn:spo:anon#f86b790997f433fe469ee6d59c76f4a8a9dd4383fb9541d35ef5bb865230b574::" providerId="AD" clId="Web-{A6D6B350-1DA6-10DC-6B28-8D3416C2E02D}"/>
    <pc:docChg chg="modSld">
      <pc:chgData name="Gastbenutzer" userId="S::urn:spo:anon#f86b790997f433fe469ee6d59c76f4a8a9dd4383fb9541d35ef5bb865230b574::" providerId="AD" clId="Web-{A6D6B350-1DA6-10DC-6B28-8D3416C2E02D}" dt="2023-07-26T09:57:58.515" v="1" actId="20577"/>
      <pc:docMkLst>
        <pc:docMk/>
      </pc:docMkLst>
      <pc:sldChg chg="modSp">
        <pc:chgData name="Gastbenutzer" userId="S::urn:spo:anon#f86b790997f433fe469ee6d59c76f4a8a9dd4383fb9541d35ef5bb865230b574::" providerId="AD" clId="Web-{A6D6B350-1DA6-10DC-6B28-8D3416C2E02D}" dt="2023-07-26T09:57:58.515" v="1" actId="20577"/>
        <pc:sldMkLst>
          <pc:docMk/>
          <pc:sldMk cId="1878514710" sldId="384"/>
        </pc:sldMkLst>
        <pc:spChg chg="mod">
          <ac:chgData name="Gastbenutzer" userId="S::urn:spo:anon#f86b790997f433fe469ee6d59c76f4a8a9dd4383fb9541d35ef5bb865230b574::" providerId="AD" clId="Web-{A6D6B350-1DA6-10DC-6B28-8D3416C2E02D}" dt="2023-07-26T09:57:58.515" v="1" actId="20577"/>
          <ac:spMkLst>
            <pc:docMk/>
            <pc:sldMk cId="1878514710" sldId="384"/>
            <ac:spMk id="5" creationId="{6946C3DE-DE8F-C3D3-8ACD-6FE222201988}"/>
          </ac:spMkLst>
        </pc:spChg>
      </pc:sldChg>
    </pc:docChg>
  </pc:docChgLst>
  <pc:docChgLst>
    <pc:chgData name="Gastbenutzer" userId="S::urn:spo:anon#f86b790997f433fe469ee6d59c76f4a8a9dd4383fb9541d35ef5bb865230b574::" providerId="AD" clId="Web-{49ED0A4F-9930-C59A-E623-55E4E5D67F01}"/>
    <pc:docChg chg="delSld">
      <pc:chgData name="Gastbenutzer" userId="S::urn:spo:anon#f86b790997f433fe469ee6d59c76f4a8a9dd4383fb9541d35ef5bb865230b574::" providerId="AD" clId="Web-{49ED0A4F-9930-C59A-E623-55E4E5D67F01}" dt="2023-07-29T11:40:43.485" v="0"/>
      <pc:docMkLst>
        <pc:docMk/>
      </pc:docMkLst>
      <pc:sldChg chg="del">
        <pc:chgData name="Gastbenutzer" userId="S::urn:spo:anon#f86b790997f433fe469ee6d59c76f4a8a9dd4383fb9541d35ef5bb865230b574::" providerId="AD" clId="Web-{49ED0A4F-9930-C59A-E623-55E4E5D67F01}" dt="2023-07-29T11:40:43.485" v="0"/>
        <pc:sldMkLst>
          <pc:docMk/>
          <pc:sldMk cId="4105064284" sldId="371"/>
        </pc:sldMkLst>
      </pc:sldChg>
    </pc:docChg>
  </pc:docChgLst>
  <pc:docChgLst>
    <pc:chgData name="Noémie Spiller" userId="e4bebb1e-116a-4f15-b3ae-274db878ded7" providerId="ADAL" clId="{97E75F04-956E-4563-B120-5CDB97E3A619}"/>
    <pc:docChg chg="modSld modMainMaster">
      <pc:chgData name="Noémie Spiller" userId="e4bebb1e-116a-4f15-b3ae-274db878ded7" providerId="ADAL" clId="{97E75F04-956E-4563-B120-5CDB97E3A619}" dt="2023-08-30T12:15:37.559" v="1"/>
      <pc:docMkLst>
        <pc:docMk/>
      </pc:docMkLst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147882705" sldId="313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7882705" sldId="313"/>
            <ac:spMk id="6" creationId="{E951BD73-D5F6-0B09-A8BA-E62541E6B39D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7882705" sldId="313"/>
            <ac:spMk id="11" creationId="{A2557A4F-D56E-E3AA-E921-BE92767066E1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330357312" sldId="372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30357312" sldId="372"/>
            <ac:spMk id="2" creationId="{E197095D-7868-FE34-25B5-8845D3815EB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30357312" sldId="372"/>
            <ac:spMk id="3" creationId="{331AE80F-4333-4E8E-F1D6-5F94A551BD6D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30357312" sldId="372"/>
            <ac:spMk id="4" creationId="{91012609-84EF-81F6-7E2F-EF22F15A976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30357312" sldId="372"/>
            <ac:spMk id="10" creationId="{BCFCC0E3-EB73-CF84-E4EC-1890071CAEB9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318126414" sldId="375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18126414" sldId="375"/>
            <ac:spMk id="2" creationId="{A18ED6B6-C61E-3318-C6AC-9502C66A456A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18126414" sldId="375"/>
            <ac:spMk id="3" creationId="{6716FBA5-4349-10DF-E311-FA34AA00A9B2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18126414" sldId="375"/>
            <ac:spMk id="4" creationId="{4B399DF5-66E5-CFBC-535F-83DF76F4D20F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18126414" sldId="375"/>
            <ac:spMk id="5" creationId="{39AAF388-09D8-4AF3-5688-30B23FB9B773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848339288" sldId="376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48339288" sldId="376"/>
            <ac:spMk id="2" creationId="{A18ED6B6-C61E-3318-C6AC-9502C66A456A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48339288" sldId="376"/>
            <ac:spMk id="3" creationId="{6716FBA5-4349-10DF-E311-FA34AA00A9B2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48339288" sldId="376"/>
            <ac:spMk id="4" creationId="{4B399DF5-66E5-CFBC-535F-83DF76F4D20F}"/>
          </ac:spMkLst>
        </pc:spChg>
        <pc:picChg chg="mod">
          <ac:chgData name="Noémie Spiller" userId="e4bebb1e-116a-4f15-b3ae-274db878ded7" providerId="ADAL" clId="{97E75F04-956E-4563-B120-5CDB97E3A619}" dt="2023-08-30T12:15:35.372" v="0"/>
          <ac:picMkLst>
            <pc:docMk/>
            <pc:sldMk cId="848339288" sldId="376"/>
            <ac:picMk id="6" creationId="{92A5A25B-22DF-3042-B380-5282D03AD842}"/>
          </ac:picMkLst>
        </pc:pic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145228426" sldId="377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5228426" sldId="377"/>
            <ac:spMk id="2" creationId="{A18ED6B6-C61E-3318-C6AC-9502C66A456A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5228426" sldId="377"/>
            <ac:spMk id="3" creationId="{6716FBA5-4349-10DF-E311-FA34AA00A9B2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5228426" sldId="377"/>
            <ac:spMk id="4" creationId="{4B399DF5-66E5-CFBC-535F-83DF76F4D20F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145228426" sldId="377"/>
            <ac:spMk id="5" creationId="{39AAF388-09D8-4AF3-5688-30B23FB9B773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349145755" sldId="379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49145755" sldId="379"/>
            <ac:spMk id="2" creationId="{F383C1A9-8825-F16B-6D1C-EC1AA2D0E9F3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49145755" sldId="379"/>
            <ac:spMk id="3" creationId="{742F568E-E8A1-878B-ECA6-ADF6CEB06D05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49145755" sldId="379"/>
            <ac:spMk id="4" creationId="{5A87D176-1122-9370-9729-10B33FBCA220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49145755" sldId="379"/>
            <ac:spMk id="5" creationId="{098DBAD8-6FD8-A465-BE0E-2D026E39480F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354519851" sldId="380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54519851" sldId="380"/>
            <ac:spMk id="2" creationId="{7D1BB96E-61D2-8199-27A3-7F85D7E15537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54519851" sldId="380"/>
            <ac:spMk id="3" creationId="{49C3DCA9-B18E-1CC6-F60E-D29C6346D0FE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54519851" sldId="380"/>
            <ac:spMk id="4" creationId="{FD6637DB-4802-E70A-545B-FDE05CA2C82B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354519851" sldId="380"/>
            <ac:spMk id="5" creationId="{6946C3DE-DE8F-C3D3-8ACD-6FE222201988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839354953" sldId="381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39354953" sldId="381"/>
            <ac:spMk id="2" creationId="{F383C1A9-8825-F16B-6D1C-EC1AA2D0E9F3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39354953" sldId="381"/>
            <ac:spMk id="3" creationId="{742F568E-E8A1-878B-ECA6-ADF6CEB06D05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39354953" sldId="381"/>
            <ac:spMk id="4" creationId="{5A87D176-1122-9370-9729-10B33FBCA220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839354953" sldId="381"/>
            <ac:spMk id="5" creationId="{098DBAD8-6FD8-A465-BE0E-2D026E39480F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3638102193" sldId="382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638102193" sldId="382"/>
            <ac:spMk id="2" creationId="{E197095D-7868-FE34-25B5-8845D3815EB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638102193" sldId="382"/>
            <ac:spMk id="3" creationId="{331AE80F-4333-4E8E-F1D6-5F94A551BD6D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3638102193" sldId="382"/>
            <ac:spMk id="4" creationId="{91012609-84EF-81F6-7E2F-EF22F15A9764}"/>
          </ac:spMkLst>
        </pc:spChg>
        <pc:picChg chg="mod">
          <ac:chgData name="Noémie Spiller" userId="e4bebb1e-116a-4f15-b3ae-274db878ded7" providerId="ADAL" clId="{97E75F04-956E-4563-B120-5CDB97E3A619}" dt="2023-08-30T12:15:35.372" v="0"/>
          <ac:picMkLst>
            <pc:docMk/>
            <pc:sldMk cId="3638102193" sldId="382"/>
            <ac:picMk id="6" creationId="{83E4FC07-3F7B-4690-D95D-ACB34A577F3C}"/>
          </ac:picMkLst>
        </pc:pic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4093373486" sldId="383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4093373486" sldId="383"/>
            <ac:spMk id="2" creationId="{E197095D-7868-FE34-25B5-8845D3815EB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4093373486" sldId="383"/>
            <ac:spMk id="3" creationId="{331AE80F-4333-4E8E-F1D6-5F94A551BD6D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4093373486" sldId="383"/>
            <ac:spMk id="4" creationId="{91012609-84EF-81F6-7E2F-EF22F15A9764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878514710" sldId="384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878514710" sldId="384"/>
            <ac:spMk id="2" creationId="{7D1BB96E-61D2-8199-27A3-7F85D7E15537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878514710" sldId="384"/>
            <ac:spMk id="3" creationId="{49C3DCA9-B18E-1CC6-F60E-D29C6346D0FE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878514710" sldId="384"/>
            <ac:spMk id="4" creationId="{FD6637DB-4802-E70A-545B-FDE05CA2C82B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878514710" sldId="384"/>
            <ac:spMk id="5" creationId="{6946C3DE-DE8F-C3D3-8ACD-6FE222201988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59159333" sldId="385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59159333" sldId="385"/>
            <ac:spMk id="2" creationId="{7D1BB96E-61D2-8199-27A3-7F85D7E15537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59159333" sldId="385"/>
            <ac:spMk id="3" creationId="{49C3DCA9-B18E-1CC6-F60E-D29C6346D0FE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59159333" sldId="385"/>
            <ac:spMk id="4" creationId="{FD6637DB-4802-E70A-545B-FDE05CA2C82B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59159333" sldId="385"/>
            <ac:spMk id="5" creationId="{6946C3DE-DE8F-C3D3-8ACD-6FE222201988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1256728725" sldId="386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256728725" sldId="386"/>
            <ac:spMk id="2" creationId="{EE6D8C4C-3C7C-65A2-ADED-3C51880E289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256728725" sldId="386"/>
            <ac:spMk id="3" creationId="{64595833-B955-A2D8-F64F-A2E12E993273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256728725" sldId="386"/>
            <ac:spMk id="4" creationId="{ABA267F5-EFE6-378A-A175-46C94825DCB2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1256728725" sldId="386"/>
            <ac:spMk id="5" creationId="{412A5380-80E6-3BC0-CAA3-0A4714BE9AE4}"/>
          </ac:spMkLst>
        </pc:spChg>
      </pc:sldChg>
      <pc:sldChg chg="modSp">
        <pc:chgData name="Noémie Spiller" userId="e4bebb1e-116a-4f15-b3ae-274db878ded7" providerId="ADAL" clId="{97E75F04-956E-4563-B120-5CDB97E3A619}" dt="2023-08-30T12:15:37.559" v="1"/>
        <pc:sldMkLst>
          <pc:docMk/>
          <pc:sldMk cId="2769524509" sldId="387"/>
        </pc:sldMkLst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2769524509" sldId="387"/>
            <ac:spMk id="2" creationId="{4BB1D898-6B3B-FF76-27E4-4A41E9F8CAD7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2769524509" sldId="387"/>
            <ac:spMk id="3" creationId="{A1328398-188C-D7A7-89FA-039841EF05C1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2769524509" sldId="387"/>
            <ac:spMk id="4" creationId="{265C3DA3-D088-4662-E3CC-22F5D445CDA4}"/>
          </ac:spMkLst>
        </pc:spChg>
        <pc:spChg chg="mod">
          <ac:chgData name="Noémie Spiller" userId="e4bebb1e-116a-4f15-b3ae-274db878ded7" providerId="ADAL" clId="{97E75F04-956E-4563-B120-5CDB97E3A619}" dt="2023-08-30T12:15:37.559" v="1"/>
          <ac:spMkLst>
            <pc:docMk/>
            <pc:sldMk cId="2769524509" sldId="387"/>
            <ac:spMk id="5" creationId="{A8547AAD-E34C-E222-7DD7-5252405FAABD}"/>
          </ac:spMkLst>
        </pc:spChg>
      </pc:sldChg>
      <pc:sldMasterChg chg="modSldLayout">
        <pc:chgData name="Noémie Spiller" userId="e4bebb1e-116a-4f15-b3ae-274db878ded7" providerId="ADAL" clId="{97E75F04-956E-4563-B120-5CDB97E3A619}" dt="2023-08-30T12:15:35.372" v="0"/>
        <pc:sldMasterMkLst>
          <pc:docMk/>
          <pc:sldMasterMk cId="391508935" sldId="2147483675"/>
        </pc:sldMasterMkLst>
        <pc:sldLayoutChg chg="delSp">
          <pc:chgData name="Noémie Spiller" userId="e4bebb1e-116a-4f15-b3ae-274db878ded7" providerId="ADAL" clId="{97E75F04-956E-4563-B120-5CDB97E3A619}" dt="2023-08-30T12:15:35.372" v="0"/>
          <pc:sldLayoutMkLst>
            <pc:docMk/>
            <pc:sldMasterMk cId="391508935" sldId="2147483675"/>
            <pc:sldLayoutMk cId="3184337317" sldId="2147483694"/>
          </pc:sldLayoutMkLst>
          <pc:grpChg chg="del">
            <ac:chgData name="Noémie Spiller" userId="e4bebb1e-116a-4f15-b3ae-274db878ded7" providerId="ADAL" clId="{97E75F04-956E-4563-B120-5CDB97E3A619}" dt="2023-08-30T12:15:35.372" v="0"/>
            <ac:grpSpMkLst>
              <pc:docMk/>
              <pc:sldMasterMk cId="391508935" sldId="2147483675"/>
              <pc:sldLayoutMk cId="3184337317" sldId="2147483694"/>
              <ac:grpSpMk id="27" creationId="{00000000-0000-0000-0000-000000000000}"/>
            </ac:grpSpMkLst>
          </pc:grpChg>
          <pc:picChg chg="del">
            <ac:chgData name="Noémie Spiller" userId="e4bebb1e-116a-4f15-b3ae-274db878ded7" providerId="ADAL" clId="{97E75F04-956E-4563-B120-5CDB97E3A619}" dt="2023-08-30T12:15:35.372" v="0"/>
            <ac:picMkLst>
              <pc:docMk/>
              <pc:sldMasterMk cId="391508935" sldId="2147483675"/>
              <pc:sldLayoutMk cId="3184337317" sldId="2147483694"/>
              <ac:picMk id="17" creationId="{0D523BEA-89A6-4B17-B26B-DE39D28062D5}"/>
            </ac:picMkLst>
          </pc:picChg>
        </pc:sldLayoutChg>
        <pc:sldLayoutChg chg="delSp">
          <pc:chgData name="Noémie Spiller" userId="e4bebb1e-116a-4f15-b3ae-274db878ded7" providerId="ADAL" clId="{97E75F04-956E-4563-B120-5CDB97E3A619}" dt="2023-08-30T12:15:35.372" v="0"/>
          <pc:sldLayoutMkLst>
            <pc:docMk/>
            <pc:sldMasterMk cId="391508935" sldId="2147483675"/>
            <pc:sldLayoutMk cId="1165695105" sldId="2147483696"/>
          </pc:sldLayoutMkLst>
          <pc:grpChg chg="del">
            <ac:chgData name="Noémie Spiller" userId="e4bebb1e-116a-4f15-b3ae-274db878ded7" providerId="ADAL" clId="{97E75F04-956E-4563-B120-5CDB97E3A619}" dt="2023-08-30T12:15:35.372" v="0"/>
            <ac:grpSpMkLst>
              <pc:docMk/>
              <pc:sldMasterMk cId="391508935" sldId="2147483675"/>
              <pc:sldLayoutMk cId="1165695105" sldId="2147483696"/>
              <ac:grpSpMk id="14" creationId="{00000000-0000-0000-0000-000000000000}"/>
            </ac:grpSpMkLst>
          </pc:grpChg>
          <pc:picChg chg="del">
            <ac:chgData name="Noémie Spiller" userId="e4bebb1e-116a-4f15-b3ae-274db878ded7" providerId="ADAL" clId="{97E75F04-956E-4563-B120-5CDB97E3A619}" dt="2023-08-30T12:15:35.372" v="0"/>
            <ac:picMkLst>
              <pc:docMk/>
              <pc:sldMasterMk cId="391508935" sldId="2147483675"/>
              <pc:sldLayoutMk cId="1165695105" sldId="2147483696"/>
              <ac:picMk id="7" creationId="{00000000-0000-0000-0000-000000000000}"/>
            </ac:picMkLst>
          </pc:picChg>
          <pc:picChg chg="del">
            <ac:chgData name="Noémie Spiller" userId="e4bebb1e-116a-4f15-b3ae-274db878ded7" providerId="ADAL" clId="{97E75F04-956E-4563-B120-5CDB97E3A619}" dt="2023-08-30T12:15:35.372" v="0"/>
            <ac:picMkLst>
              <pc:docMk/>
              <pc:sldMasterMk cId="391508935" sldId="2147483675"/>
              <pc:sldLayoutMk cId="1165695105" sldId="2147483696"/>
              <ac:picMk id="21" creationId="{04368BE0-163A-441F-AAC7-4D3A9B15414E}"/>
            </ac:picMkLst>
          </pc:picChg>
          <pc:picChg chg="del">
            <ac:chgData name="Noémie Spiller" userId="e4bebb1e-116a-4f15-b3ae-274db878ded7" providerId="ADAL" clId="{97E75F04-956E-4563-B120-5CDB97E3A619}" dt="2023-08-30T12:15:35.372" v="0"/>
            <ac:picMkLst>
              <pc:docMk/>
              <pc:sldMasterMk cId="391508935" sldId="2147483675"/>
              <pc:sldLayoutMk cId="1165695105" sldId="2147483696"/>
              <ac:picMk id="23" creationId="{BDD3B1C6-5D65-4396-8DAA-35F5FC78C81C}"/>
            </ac:picMkLst>
          </pc:picChg>
        </pc:sldLayoutChg>
      </pc:sldMasterChg>
    </pc:docChg>
  </pc:docChgLst>
  <pc:docChgLst>
    <pc:chgData name="Noémie Spiller" userId="S::nspiller@stud.hs-heilbronn.de::e4bebb1e-116a-4f15-b3ae-274db878ded7" providerId="AD" clId="Web-{ED88EB7D-11BE-1A54-70B2-8C2973E6F5E8}"/>
    <pc:docChg chg="addSld delSld modSld">
      <pc:chgData name="Noémie Spiller" userId="S::nspiller@stud.hs-heilbronn.de::e4bebb1e-116a-4f15-b3ae-274db878ded7" providerId="AD" clId="Web-{ED88EB7D-11BE-1A54-70B2-8C2973E6F5E8}" dt="2023-05-11T05:30:03.465" v="22" actId="14100"/>
      <pc:docMkLst>
        <pc:docMk/>
      </pc:docMkLst>
      <pc:sldChg chg="addSp delSp modSp">
        <pc:chgData name="Noémie Spiller" userId="S::nspiller@stud.hs-heilbronn.de::e4bebb1e-116a-4f15-b3ae-274db878ded7" providerId="AD" clId="Web-{ED88EB7D-11BE-1A54-70B2-8C2973E6F5E8}" dt="2023-05-11T05:30:03.465" v="22" actId="14100"/>
        <pc:sldMkLst>
          <pc:docMk/>
          <pc:sldMk cId="3913319740" sldId="353"/>
        </pc:sldMkLst>
        <pc:spChg chg="mod">
          <ac:chgData name="Noémie Spiller" userId="S::nspiller@stud.hs-heilbronn.de::e4bebb1e-116a-4f15-b3ae-274db878ded7" providerId="AD" clId="Web-{ED88EB7D-11BE-1A54-70B2-8C2973E6F5E8}" dt="2023-05-11T05:27:17.768" v="2" actId="20577"/>
          <ac:spMkLst>
            <pc:docMk/>
            <pc:sldMk cId="3913319740" sldId="353"/>
            <ac:spMk id="4" creationId="{33F2C99B-7939-B938-73F2-83DDA33770B1}"/>
          </ac:spMkLst>
        </pc:spChg>
        <pc:spChg chg="del">
          <ac:chgData name="Noémie Spiller" userId="S::nspiller@stud.hs-heilbronn.de::e4bebb1e-116a-4f15-b3ae-274db878ded7" providerId="AD" clId="Web-{ED88EB7D-11BE-1A54-70B2-8C2973E6F5E8}" dt="2023-05-11T05:27:37.769" v="3"/>
          <ac:spMkLst>
            <pc:docMk/>
            <pc:sldMk cId="3913319740" sldId="353"/>
            <ac:spMk id="5" creationId="{1AB6471C-E58C-EE1A-51D8-EF8629EC30D4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30:03.465" v="22" actId="14100"/>
          <ac:picMkLst>
            <pc:docMk/>
            <pc:sldMk cId="3913319740" sldId="353"/>
            <ac:picMk id="6" creationId="{3DD14DBE-FCA1-42A0-7206-B34C7C35DA76}"/>
          </ac:picMkLst>
        </pc:picChg>
      </pc:sldChg>
      <pc:sldChg chg="addSp delSp modSp new del">
        <pc:chgData name="Noémie Spiller" userId="S::nspiller@stud.hs-heilbronn.de::e4bebb1e-116a-4f15-b3ae-274db878ded7" providerId="AD" clId="Web-{ED88EB7D-11BE-1A54-70B2-8C2973E6F5E8}" dt="2023-05-11T05:28:23.568" v="9"/>
        <pc:sldMkLst>
          <pc:docMk/>
          <pc:sldMk cId="2503327734" sldId="355"/>
        </pc:sldMkLst>
        <pc:spChg chg="del">
          <ac:chgData name="Noémie Spiller" userId="S::nspiller@stud.hs-heilbronn.de::e4bebb1e-116a-4f15-b3ae-274db878ded7" providerId="AD" clId="Web-{ED88EB7D-11BE-1A54-70B2-8C2973E6F5E8}" dt="2023-05-11T05:28:18.490" v="8"/>
          <ac:spMkLst>
            <pc:docMk/>
            <pc:sldMk cId="2503327734" sldId="355"/>
            <ac:spMk id="3" creationId="{09BCEDAF-0503-1476-94E0-C46424B0C733}"/>
          </ac:spMkLst>
        </pc:spChg>
        <pc:picChg chg="add mod ord">
          <ac:chgData name="Noémie Spiller" userId="S::nspiller@stud.hs-heilbronn.de::e4bebb1e-116a-4f15-b3ae-274db878ded7" providerId="AD" clId="Web-{ED88EB7D-11BE-1A54-70B2-8C2973E6F5E8}" dt="2023-05-11T05:28:18.490" v="8"/>
          <ac:picMkLst>
            <pc:docMk/>
            <pc:sldMk cId="2503327734" sldId="355"/>
            <ac:picMk id="6" creationId="{BDF2EB68-E00E-EF7E-CACE-BA3F0442CE2B}"/>
          </ac:picMkLst>
        </pc:picChg>
      </pc:sldChg>
    </pc:docChg>
  </pc:docChgLst>
  <pc:docChgLst>
    <pc:chgData name="Gastbenutzer" userId="S::urn:spo:anon#f86b790997f433fe469ee6d59c76f4a8a9dd4383fb9541d35ef5bb865230b574::" providerId="AD" clId="Web-{62434595-606F-FC4F-7E63-A0679381B546}"/>
    <pc:docChg chg="addSld delSld modSld sldOrd modMainMaster">
      <pc:chgData name="Gastbenutzer" userId="S::urn:spo:anon#f86b790997f433fe469ee6d59c76f4a8a9dd4383fb9541d35ef5bb865230b574::" providerId="AD" clId="Web-{62434595-606F-FC4F-7E63-A0679381B546}" dt="2023-06-19T15:58:22.168" v="1855"/>
      <pc:docMkLst>
        <pc:docMk/>
      </pc:docMkLst>
      <pc:sldChg chg="modSp">
        <pc:chgData name="Gastbenutzer" userId="S::urn:spo:anon#f86b790997f433fe469ee6d59c76f4a8a9dd4383fb9541d35ef5bb865230b574::" providerId="AD" clId="Web-{62434595-606F-FC4F-7E63-A0679381B546}" dt="2023-06-19T15:56:00.190" v="1839"/>
        <pc:sldMkLst>
          <pc:docMk/>
          <pc:sldMk cId="1147882705" sldId="313"/>
        </pc:sldMkLst>
        <pc:spChg chg="mod">
          <ac:chgData name="Gastbenutzer" userId="S::urn:spo:anon#f86b790997f433fe469ee6d59c76f4a8a9dd4383fb9541d35ef5bb865230b574::" providerId="AD" clId="Web-{62434595-606F-FC4F-7E63-A0679381B546}" dt="2023-06-19T15:56:00.190" v="1839"/>
          <ac:spMkLst>
            <pc:docMk/>
            <pc:sldMk cId="1147882705" sldId="313"/>
            <ac:spMk id="4" creationId="{07FAB063-C2CE-422C-8EA1-C9A11188E517}"/>
          </ac:spMkLst>
        </pc:spChg>
      </pc:sldChg>
      <pc:sldChg chg="modNotes">
        <pc:chgData name="Gastbenutzer" userId="S::urn:spo:anon#f86b790997f433fe469ee6d59c76f4a8a9dd4383fb9541d35ef5bb865230b574::" providerId="AD" clId="Web-{62434595-606F-FC4F-7E63-A0679381B546}" dt="2023-06-19T15:38:29.378" v="1509"/>
        <pc:sldMkLst>
          <pc:docMk/>
          <pc:sldMk cId="1158767243" sldId="314"/>
        </pc:sldMkLst>
      </pc:sldChg>
      <pc:sldChg chg="modNotes">
        <pc:chgData name="Gastbenutzer" userId="S::urn:spo:anon#f86b790997f433fe469ee6d59c76f4a8a9dd4383fb9541d35ef5bb865230b574::" providerId="AD" clId="Web-{62434595-606F-FC4F-7E63-A0679381B546}" dt="2023-06-19T14:13:54.280" v="247"/>
        <pc:sldMkLst>
          <pc:docMk/>
          <pc:sldMk cId="1772474566" sldId="352"/>
        </pc:sldMkLst>
      </pc:sldChg>
      <pc:sldChg chg="modNotes">
        <pc:chgData name="Gastbenutzer" userId="S::urn:spo:anon#f86b790997f433fe469ee6d59c76f4a8a9dd4383fb9541d35ef5bb865230b574::" providerId="AD" clId="Web-{62434595-606F-FC4F-7E63-A0679381B546}" dt="2023-06-19T15:38:46.520" v="1516"/>
        <pc:sldMkLst>
          <pc:docMk/>
          <pc:sldMk cId="1526711988" sldId="353"/>
        </pc:sldMkLst>
      </pc:sldChg>
      <pc:sldChg chg="modSp del">
        <pc:chgData name="Gastbenutzer" userId="S::urn:spo:anon#f86b790997f433fe469ee6d59c76f4a8a9dd4383fb9541d35ef5bb865230b574::" providerId="AD" clId="Web-{62434595-606F-FC4F-7E63-A0679381B546}" dt="2023-06-19T14:09:46.406" v="217"/>
        <pc:sldMkLst>
          <pc:docMk/>
          <pc:sldMk cId="3152061644" sldId="354"/>
        </pc:sldMkLst>
        <pc:spChg chg="mod">
          <ac:chgData name="Gastbenutzer" userId="S::urn:spo:anon#f86b790997f433fe469ee6d59c76f4a8a9dd4383fb9541d35ef5bb865230b574::" providerId="AD" clId="Web-{62434595-606F-FC4F-7E63-A0679381B546}" dt="2023-06-19T14:00:25.591" v="3" actId="1076"/>
          <ac:spMkLst>
            <pc:docMk/>
            <pc:sldMk cId="3152061644" sldId="354"/>
            <ac:spMk id="5" creationId="{C5425B72-C5CD-506C-6D83-8969BB1165C2}"/>
          </ac:spMkLst>
        </pc:spChg>
      </pc:sldChg>
      <pc:sldChg chg="addSp modSp">
        <pc:chgData name="Gastbenutzer" userId="S::urn:spo:anon#f86b790997f433fe469ee6d59c76f4a8a9dd4383fb9541d35ef5bb865230b574::" providerId="AD" clId="Web-{62434595-606F-FC4F-7E63-A0679381B546}" dt="2023-06-19T14:30:11.978" v="308" actId="20577"/>
        <pc:sldMkLst>
          <pc:docMk/>
          <pc:sldMk cId="1447488647" sldId="355"/>
        </pc:sldMkLst>
        <pc:spChg chg="mod">
          <ac:chgData name="Gastbenutzer" userId="S::urn:spo:anon#f86b790997f433fe469ee6d59c76f4a8a9dd4383fb9541d35ef5bb865230b574::" providerId="AD" clId="Web-{62434595-606F-FC4F-7E63-A0679381B546}" dt="2023-06-19T14:01:25.876" v="9" actId="20577"/>
          <ac:spMkLst>
            <pc:docMk/>
            <pc:sldMk cId="1447488647" sldId="355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4:30:11.978" v="308" actId="20577"/>
          <ac:spMkLst>
            <pc:docMk/>
            <pc:sldMk cId="1447488647" sldId="355"/>
            <ac:spMk id="5" creationId="{C5425B72-C5CD-506C-6D83-8969BB1165C2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4:06:46.317" v="140" actId="1076"/>
          <ac:spMkLst>
            <pc:docMk/>
            <pc:sldMk cId="1447488647" sldId="355"/>
            <ac:spMk id="7" creationId="{ACEF1FE2-99AD-90B8-1A17-657CD56F0B0E}"/>
          </ac:spMkLst>
        </pc:spChg>
      </pc:sldChg>
      <pc:sldChg chg="addSp modSp ord">
        <pc:chgData name="Gastbenutzer" userId="S::urn:spo:anon#f86b790997f433fe469ee6d59c76f4a8a9dd4383fb9541d35ef5bb865230b574::" providerId="AD" clId="Web-{62434595-606F-FC4F-7E63-A0679381B546}" dt="2023-06-19T15:49:20.151" v="1590" actId="1076"/>
        <pc:sldMkLst>
          <pc:docMk/>
          <pc:sldMk cId="469149093" sldId="356"/>
        </pc:sldMkLst>
        <pc:spChg chg="mod">
          <ac:chgData name="Gastbenutzer" userId="S::urn:spo:anon#f86b790997f433fe469ee6d59c76f4a8a9dd4383fb9541d35ef5bb865230b574::" providerId="AD" clId="Web-{62434595-606F-FC4F-7E63-A0679381B546}" dt="2023-06-19T14:34:21.587" v="337" actId="20577"/>
          <ac:spMkLst>
            <pc:docMk/>
            <pc:sldMk cId="469149093" sldId="356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32:10.449" v="1302" actId="20577"/>
          <ac:spMkLst>
            <pc:docMk/>
            <pc:sldMk cId="469149093" sldId="356"/>
            <ac:spMk id="5" creationId="{C5425B72-C5CD-506C-6D83-8969BB1165C2}"/>
          </ac:spMkLst>
        </pc:spChg>
        <pc:picChg chg="add mod">
          <ac:chgData name="Gastbenutzer" userId="S::urn:spo:anon#f86b790997f433fe469ee6d59c76f4a8a9dd4383fb9541d35ef5bb865230b574::" providerId="AD" clId="Web-{62434595-606F-FC4F-7E63-A0679381B546}" dt="2023-06-19T15:49:20.151" v="1590" actId="1076"/>
          <ac:picMkLst>
            <pc:docMk/>
            <pc:sldMk cId="469149093" sldId="356"/>
            <ac:picMk id="6" creationId="{BFAC1D7A-71D5-A770-585C-11F866936C34}"/>
          </ac:picMkLst>
        </pc:picChg>
      </pc:sldChg>
      <pc:sldChg chg="addSp delSp modSp ord">
        <pc:chgData name="Gastbenutzer" userId="S::urn:spo:anon#f86b790997f433fe469ee6d59c76f4a8a9dd4383fb9541d35ef5bb865230b574::" providerId="AD" clId="Web-{62434595-606F-FC4F-7E63-A0679381B546}" dt="2023-06-19T15:56:35.927" v="1842" actId="1076"/>
        <pc:sldMkLst>
          <pc:docMk/>
          <pc:sldMk cId="3525047821" sldId="358"/>
        </pc:sldMkLst>
        <pc:spChg chg="mod">
          <ac:chgData name="Gastbenutzer" userId="S::urn:spo:anon#f86b790997f433fe469ee6d59c76f4a8a9dd4383fb9541d35ef5bb865230b574::" providerId="AD" clId="Web-{62434595-606F-FC4F-7E63-A0679381B546}" dt="2023-06-19T14:59:33.739" v="935" actId="20577"/>
          <ac:spMkLst>
            <pc:docMk/>
            <pc:sldMk cId="3525047821" sldId="358"/>
            <ac:spMk id="4" creationId="{91012609-84EF-81F6-7E2F-EF22F15A9764}"/>
          </ac:spMkLst>
        </pc:spChg>
        <pc:spChg chg="del mod">
          <ac:chgData name="Gastbenutzer" userId="S::urn:spo:anon#f86b790997f433fe469ee6d59c76f4a8a9dd4383fb9541d35ef5bb865230b574::" providerId="AD" clId="Web-{62434595-606F-FC4F-7E63-A0679381B546}" dt="2023-06-19T14:51:17.694" v="782"/>
          <ac:spMkLst>
            <pc:docMk/>
            <pc:sldMk cId="3525047821" sldId="358"/>
            <ac:spMk id="5" creationId="{F1505AA7-F419-8A5B-0D27-995733F70C64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4:51:51.290" v="783"/>
          <ac:spMkLst>
            <pc:docMk/>
            <pc:sldMk cId="3525047821" sldId="358"/>
            <ac:spMk id="7" creationId="{D8D267A7-0A88-A9E3-48D1-2959355D7ECE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09:12.352" v="991" actId="14100"/>
          <ac:spMkLst>
            <pc:docMk/>
            <pc:sldMk cId="3525047821" sldId="358"/>
            <ac:spMk id="9" creationId="{5FACB809-27D6-325C-3384-AAC941EF8491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4:53:13.782" v="800"/>
          <ac:spMkLst>
            <pc:docMk/>
            <pc:sldMk cId="3525047821" sldId="358"/>
            <ac:spMk id="10" creationId="{DA52B04A-51F5-A3CB-36D4-82263B04DCDA}"/>
          </ac:spMkLst>
        </pc:spChg>
        <pc:spChg chg="add mod ord">
          <ac:chgData name="Gastbenutzer" userId="S::urn:spo:anon#f86b790997f433fe469ee6d59c76f4a8a9dd4383fb9541d35ef5bb865230b574::" providerId="AD" clId="Web-{62434595-606F-FC4F-7E63-A0679381B546}" dt="2023-06-19T14:56:43.057" v="921"/>
          <ac:spMkLst>
            <pc:docMk/>
            <pc:sldMk cId="3525047821" sldId="358"/>
            <ac:spMk id="13" creationId="{B0B1B8B3-A126-EAC4-5237-F5E389F114C1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4:55:18.318" v="907"/>
          <ac:spMkLst>
            <pc:docMk/>
            <pc:sldMk cId="3525047821" sldId="358"/>
            <ac:spMk id="15" creationId="{DAF3D7FD-E983-9070-2413-0652D3B5D5DB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4:57:58.062" v="927" actId="1076"/>
          <ac:spMkLst>
            <pc:docMk/>
            <pc:sldMk cId="3525047821" sldId="358"/>
            <ac:spMk id="16" creationId="{374C5AC7-3BAB-BF40-C955-EAA96F428282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56:35.927" v="1842" actId="1076"/>
          <ac:spMkLst>
            <pc:docMk/>
            <pc:sldMk cId="3525047821" sldId="358"/>
            <ac:spMk id="18" creationId="{B3136B38-CD1E-672F-5683-9F9823C705E8}"/>
          </ac:spMkLst>
        </pc:spChg>
        <pc:picChg chg="add mod ord">
          <ac:chgData name="Gastbenutzer" userId="S::urn:spo:anon#f86b790997f433fe469ee6d59c76f4a8a9dd4383fb9541d35ef5bb865230b574::" providerId="AD" clId="Web-{62434595-606F-FC4F-7E63-A0679381B546}" dt="2023-06-19T14:58:57.472" v="932" actId="1076"/>
          <ac:picMkLst>
            <pc:docMk/>
            <pc:sldMk cId="3525047821" sldId="358"/>
            <ac:picMk id="8" creationId="{249A8987-176E-1AFE-7DB6-92E7948EEFB4}"/>
          </ac:picMkLst>
        </pc:picChg>
        <pc:picChg chg="add mod">
          <ac:chgData name="Gastbenutzer" userId="S::urn:spo:anon#f86b790997f433fe469ee6d59c76f4a8a9dd4383fb9541d35ef5bb865230b574::" providerId="AD" clId="Web-{62434595-606F-FC4F-7E63-A0679381B546}" dt="2023-06-19T14:59:04.331" v="933" actId="1076"/>
          <ac:picMkLst>
            <pc:docMk/>
            <pc:sldMk cId="3525047821" sldId="358"/>
            <ac:picMk id="11" creationId="{CF9894B1-96E0-CC4E-2527-2E7D7C2B581A}"/>
          </ac:picMkLst>
        </pc:picChg>
      </pc:sldChg>
      <pc:sldChg chg="modSp add del replId">
        <pc:chgData name="Gastbenutzer" userId="S::urn:spo:anon#f86b790997f433fe469ee6d59c76f4a8a9dd4383fb9541d35ef5bb865230b574::" providerId="AD" clId="Web-{62434595-606F-FC4F-7E63-A0679381B546}" dt="2023-06-19T14:09:46.343" v="216"/>
        <pc:sldMkLst>
          <pc:docMk/>
          <pc:sldMk cId="3285569445" sldId="360"/>
        </pc:sldMkLst>
        <pc:spChg chg="mod">
          <ac:chgData name="Gastbenutzer" userId="S::urn:spo:anon#f86b790997f433fe469ee6d59c76f4a8a9dd4383fb9541d35ef5bb865230b574::" providerId="AD" clId="Web-{62434595-606F-FC4F-7E63-A0679381B546}" dt="2023-06-19T14:06:37.551" v="138" actId="1076"/>
          <ac:spMkLst>
            <pc:docMk/>
            <pc:sldMk cId="3285569445" sldId="360"/>
            <ac:spMk id="5" creationId="{C5425B72-C5CD-506C-6D83-8969BB1165C2}"/>
          </ac:spMkLst>
        </pc:spChg>
      </pc:sldChg>
      <pc:sldChg chg="addSp delSp modSp add del replId">
        <pc:chgData name="Gastbenutzer" userId="S::urn:spo:anon#f86b790997f433fe469ee6d59c76f4a8a9dd4383fb9541d35ef5bb865230b574::" providerId="AD" clId="Web-{62434595-606F-FC4F-7E63-A0679381B546}" dt="2023-06-19T15:02:52.564" v="956"/>
        <pc:sldMkLst>
          <pc:docMk/>
          <pc:sldMk cId="2359855674" sldId="361"/>
        </pc:sldMkLst>
        <pc:spChg chg="del mod">
          <ac:chgData name="Gastbenutzer" userId="S::urn:spo:anon#f86b790997f433fe469ee6d59c76f4a8a9dd4383fb9541d35ef5bb865230b574::" providerId="AD" clId="Web-{62434595-606F-FC4F-7E63-A0679381B546}" dt="2023-06-19T14:49:31.454" v="769"/>
          <ac:spMkLst>
            <pc:docMk/>
            <pc:sldMk cId="2359855674" sldId="361"/>
            <ac:spMk id="5" creationId="{C5425B72-C5CD-506C-6D83-8969BB1165C2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01:01.682" v="938"/>
          <ac:spMkLst>
            <pc:docMk/>
            <pc:sldMk cId="2359855674" sldId="361"/>
            <ac:spMk id="8" creationId="{7862A29D-6471-4089-22C2-F1050AD52F41}"/>
          </ac:spMkLst>
        </pc:spChg>
        <pc:picChg chg="add del mod ord modCrop">
          <ac:chgData name="Gastbenutzer" userId="S::urn:spo:anon#f86b790997f433fe469ee6d59c76f4a8a9dd4383fb9541d35ef5bb865230b574::" providerId="AD" clId="Web-{62434595-606F-FC4F-7E63-A0679381B546}" dt="2023-06-19T15:01:01.682" v="938"/>
          <ac:picMkLst>
            <pc:docMk/>
            <pc:sldMk cId="2359855674" sldId="361"/>
            <ac:picMk id="6" creationId="{DA66F1D5-4298-6231-38A4-08ABCFFF7395}"/>
          </ac:picMkLst>
        </pc:picChg>
      </pc:sldChg>
      <pc:sldChg chg="modSp add del ord replId">
        <pc:chgData name="Gastbenutzer" userId="S::urn:spo:anon#f86b790997f433fe469ee6d59c76f4a8a9dd4383fb9541d35ef5bb865230b574::" providerId="AD" clId="Web-{62434595-606F-FC4F-7E63-A0679381B546}" dt="2023-06-19T14:46:16.879" v="723"/>
        <pc:sldMkLst>
          <pc:docMk/>
          <pc:sldMk cId="1812012940" sldId="362"/>
        </pc:sldMkLst>
        <pc:spChg chg="mod">
          <ac:chgData name="Gastbenutzer" userId="S::urn:spo:anon#f86b790997f433fe469ee6d59c76f4a8a9dd4383fb9541d35ef5bb865230b574::" providerId="AD" clId="Web-{62434595-606F-FC4F-7E63-A0679381B546}" dt="2023-06-19T14:02:29.723" v="24" actId="20577"/>
          <ac:spMkLst>
            <pc:docMk/>
            <pc:sldMk cId="1812012940" sldId="362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4:11:18.395" v="238" actId="20577"/>
          <ac:spMkLst>
            <pc:docMk/>
            <pc:sldMk cId="1812012940" sldId="362"/>
            <ac:spMk id="5" creationId="{C5425B72-C5CD-506C-6D83-8969BB1165C2}"/>
          </ac:spMkLst>
        </pc:spChg>
      </pc:sldChg>
      <pc:sldChg chg="addSp delSp modSp add ord replId">
        <pc:chgData name="Gastbenutzer" userId="S::urn:spo:anon#f86b790997f433fe469ee6d59c76f4a8a9dd4383fb9541d35ef5bb865230b574::" providerId="AD" clId="Web-{62434595-606F-FC4F-7E63-A0679381B546}" dt="2023-06-19T15:54:06.621" v="1806"/>
        <pc:sldMkLst>
          <pc:docMk/>
          <pc:sldMk cId="2732433539" sldId="363"/>
        </pc:sldMkLst>
        <pc:spChg chg="mod">
          <ac:chgData name="Gastbenutzer" userId="S::urn:spo:anon#f86b790997f433fe469ee6d59c76f4a8a9dd4383fb9541d35ef5bb865230b574::" providerId="AD" clId="Web-{62434595-606F-FC4F-7E63-A0679381B546}" dt="2023-06-19T14:26:41.778" v="253" actId="20577"/>
          <ac:spMkLst>
            <pc:docMk/>
            <pc:sldMk cId="2732433539" sldId="363"/>
            <ac:spMk id="4" creationId="{91012609-84EF-81F6-7E2F-EF22F15A9764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4:42:02.896" v="633" actId="20577"/>
          <ac:spMkLst>
            <pc:docMk/>
            <pc:sldMk cId="2732433539" sldId="363"/>
            <ac:spMk id="5" creationId="{F1505AA7-F419-8A5B-0D27-995733F70C64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4:28:14.315" v="301"/>
          <ac:spMkLst>
            <pc:docMk/>
            <pc:sldMk cId="2732433539" sldId="363"/>
            <ac:spMk id="7" creationId="{9E8E0FF5-9FB9-2ACA-21BB-1A85178D2224}"/>
          </ac:spMkLst>
        </pc:spChg>
      </pc:sldChg>
      <pc:sldChg chg="modSp add ord replId">
        <pc:chgData name="Gastbenutzer" userId="S::urn:spo:anon#f86b790997f433fe469ee6d59c76f4a8a9dd4383fb9541d35ef5bb865230b574::" providerId="AD" clId="Web-{62434595-606F-FC4F-7E63-A0679381B546}" dt="2023-06-19T15:37:42.328" v="1505" actId="20577"/>
        <pc:sldMkLst>
          <pc:docMk/>
          <pc:sldMk cId="3005891366" sldId="364"/>
        </pc:sldMkLst>
        <pc:spChg chg="mod">
          <ac:chgData name="Gastbenutzer" userId="S::urn:spo:anon#f86b790997f433fe469ee6d59c76f4a8a9dd4383fb9541d35ef5bb865230b574::" providerId="AD" clId="Web-{62434595-606F-FC4F-7E63-A0679381B546}" dt="2023-06-19T15:10:45.201" v="1003" actId="20577"/>
          <ac:spMkLst>
            <pc:docMk/>
            <pc:sldMk cId="3005891366" sldId="364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37:42.328" v="1505" actId="20577"/>
          <ac:spMkLst>
            <pc:docMk/>
            <pc:sldMk cId="3005891366" sldId="364"/>
            <ac:spMk id="5" creationId="{C5425B72-C5CD-506C-6D83-8969BB1165C2}"/>
          </ac:spMkLst>
        </pc:spChg>
      </pc:sldChg>
      <pc:sldChg chg="modSp add replId">
        <pc:chgData name="Gastbenutzer" userId="S::urn:spo:anon#f86b790997f433fe469ee6d59c76f4a8a9dd4383fb9541d35ef5bb865230b574::" providerId="AD" clId="Web-{62434595-606F-FC4F-7E63-A0679381B546}" dt="2023-06-19T15:57:59.994" v="1854" actId="20577"/>
        <pc:sldMkLst>
          <pc:docMk/>
          <pc:sldMk cId="3953865293" sldId="365"/>
        </pc:sldMkLst>
        <pc:spChg chg="mod">
          <ac:chgData name="Gastbenutzer" userId="S::urn:spo:anon#f86b790997f433fe469ee6d59c76f4a8a9dd4383fb9541d35ef5bb865230b574::" providerId="AD" clId="Web-{62434595-606F-FC4F-7E63-A0679381B546}" dt="2023-06-19T15:26:57.243" v="1231" actId="20577"/>
          <ac:spMkLst>
            <pc:docMk/>
            <pc:sldMk cId="3953865293" sldId="365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57:59.994" v="1854" actId="20577"/>
          <ac:spMkLst>
            <pc:docMk/>
            <pc:sldMk cId="3953865293" sldId="365"/>
            <ac:spMk id="5" creationId="{C5425B72-C5CD-506C-6D83-8969BB1165C2}"/>
          </ac:spMkLst>
        </pc:spChg>
      </pc:sldChg>
      <pc:sldChg chg="addSp delSp modSp add replId">
        <pc:chgData name="Gastbenutzer" userId="S::urn:spo:anon#f86b790997f433fe469ee6d59c76f4a8a9dd4383fb9541d35ef5bb865230b574::" providerId="AD" clId="Web-{62434595-606F-FC4F-7E63-A0679381B546}" dt="2023-06-19T15:56:55.615" v="1847"/>
        <pc:sldMkLst>
          <pc:docMk/>
          <pc:sldMk cId="2258452218" sldId="366"/>
        </pc:sldMkLst>
        <pc:spChg chg="add del mod">
          <ac:chgData name="Gastbenutzer" userId="S::urn:spo:anon#f86b790997f433fe469ee6d59c76f4a8a9dd4383fb9541d35ef5bb865230b574::" providerId="AD" clId="Web-{62434595-606F-FC4F-7E63-A0679381B546}" dt="2023-06-19T15:01:05.417" v="939"/>
          <ac:spMkLst>
            <pc:docMk/>
            <pc:sldMk cId="2258452218" sldId="366"/>
            <ac:spMk id="6" creationId="{BED7C023-3576-3CD2-7200-602CB24BDB4C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08:51.022" v="988" actId="14100"/>
          <ac:spMkLst>
            <pc:docMk/>
            <pc:sldMk cId="2258452218" sldId="366"/>
            <ac:spMk id="9" creationId="{5FACB809-27D6-325C-3384-AAC941EF8491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5:56:55.475" v="1846"/>
          <ac:spMkLst>
            <pc:docMk/>
            <pc:sldMk cId="2258452218" sldId="366"/>
            <ac:spMk id="12" creationId="{1099A54A-932F-7DD2-4895-D04D4B56E934}"/>
          </ac:spMkLst>
        </pc:spChg>
        <pc:spChg chg="del">
          <ac:chgData name="Gastbenutzer" userId="S::urn:spo:anon#f86b790997f433fe469ee6d59c76f4a8a9dd4383fb9541d35ef5bb865230b574::" providerId="AD" clId="Web-{62434595-606F-FC4F-7E63-A0679381B546}" dt="2023-06-19T15:02:15.202" v="954"/>
          <ac:spMkLst>
            <pc:docMk/>
            <pc:sldMk cId="2258452218" sldId="366"/>
            <ac:spMk id="13" creationId="{B0B1B8B3-A126-EAC4-5237-F5E389F114C1}"/>
          </ac:spMkLst>
        </pc:spChg>
        <pc:spChg chg="add del">
          <ac:chgData name="Gastbenutzer" userId="S::urn:spo:anon#f86b790997f433fe469ee6d59c76f4a8a9dd4383fb9541d35ef5bb865230b574::" providerId="AD" clId="Web-{62434595-606F-FC4F-7E63-A0679381B546}" dt="2023-06-19T15:56:48.693" v="1845"/>
          <ac:spMkLst>
            <pc:docMk/>
            <pc:sldMk cId="2258452218" sldId="366"/>
            <ac:spMk id="15" creationId="{511D30A7-22F7-D15C-2C84-29E372F264C6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02:12.264" v="953" actId="1076"/>
          <ac:spMkLst>
            <pc:docMk/>
            <pc:sldMk cId="2258452218" sldId="366"/>
            <ac:spMk id="16" creationId="{374C5AC7-3BAB-BF40-C955-EAA96F428282}"/>
          </ac:spMkLst>
        </pc:spChg>
        <pc:spChg chg="add">
          <ac:chgData name="Gastbenutzer" userId="S::urn:spo:anon#f86b790997f433fe469ee6d59c76f4a8a9dd4383fb9541d35ef5bb865230b574::" providerId="AD" clId="Web-{62434595-606F-FC4F-7E63-A0679381B546}" dt="2023-06-19T15:56:55.615" v="1847"/>
          <ac:spMkLst>
            <pc:docMk/>
            <pc:sldMk cId="2258452218" sldId="366"/>
            <ac:spMk id="18" creationId="{1AFECAB8-922A-CA75-5F27-0C896B7BF1AD}"/>
          </ac:spMkLst>
        </pc:spChg>
        <pc:picChg chg="add mod ord">
          <ac:chgData name="Gastbenutzer" userId="S::urn:spo:anon#f86b790997f433fe469ee6d59c76f4a8a9dd4383fb9541d35ef5bb865230b574::" providerId="AD" clId="Web-{62434595-606F-FC4F-7E63-A0679381B546}" dt="2023-06-19T15:01:46.247" v="943" actId="14100"/>
          <ac:picMkLst>
            <pc:docMk/>
            <pc:sldMk cId="2258452218" sldId="366"/>
            <ac:picMk id="7" creationId="{00015650-D254-761B-226F-FEA635941FBE}"/>
          </ac:picMkLst>
        </pc:picChg>
        <pc:picChg chg="del">
          <ac:chgData name="Gastbenutzer" userId="S::urn:spo:anon#f86b790997f433fe469ee6d59c76f4a8a9dd4383fb9541d35ef5bb865230b574::" providerId="AD" clId="Web-{62434595-606F-FC4F-7E63-A0679381B546}" dt="2023-06-19T15:00:52.806" v="937"/>
          <ac:picMkLst>
            <pc:docMk/>
            <pc:sldMk cId="2258452218" sldId="366"/>
            <ac:picMk id="8" creationId="{249A8987-176E-1AFE-7DB6-92E7948EEFB4}"/>
          </ac:picMkLst>
        </pc:picChg>
      </pc:sldChg>
      <pc:sldChg chg="addSp delSp modSp add replId">
        <pc:chgData name="Gastbenutzer" userId="S::urn:spo:anon#f86b790997f433fe469ee6d59c76f4a8a9dd4383fb9541d35ef5bb865230b574::" providerId="AD" clId="Web-{62434595-606F-FC4F-7E63-A0679381B546}" dt="2023-06-19T15:57:08.085" v="1850"/>
        <pc:sldMkLst>
          <pc:docMk/>
          <pc:sldMk cId="2743866376" sldId="367"/>
        </pc:sldMkLst>
        <pc:spChg chg="add del mod">
          <ac:chgData name="Gastbenutzer" userId="S::urn:spo:anon#f86b790997f433fe469ee6d59c76f4a8a9dd4383fb9541d35ef5bb865230b574::" providerId="AD" clId="Web-{62434595-606F-FC4F-7E63-A0679381B546}" dt="2023-06-19T15:57:08.022" v="1849"/>
          <ac:spMkLst>
            <pc:docMk/>
            <pc:sldMk cId="2743866376" sldId="367"/>
            <ac:spMk id="6" creationId="{12AC8639-F41E-D49F-40B1-34908C870855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08:39.662" v="987" actId="14100"/>
          <ac:spMkLst>
            <pc:docMk/>
            <pc:sldMk cId="2743866376" sldId="367"/>
            <ac:spMk id="9" creationId="{5FACB809-27D6-325C-3384-AAC941EF8491}"/>
          </ac:spMkLst>
        </pc:spChg>
        <pc:spChg chg="add">
          <ac:chgData name="Gastbenutzer" userId="S::urn:spo:anon#f86b790997f433fe469ee6d59c76f4a8a9dd4383fb9541d35ef5bb865230b574::" providerId="AD" clId="Web-{62434595-606F-FC4F-7E63-A0679381B546}" dt="2023-06-19T15:57:08.085" v="1850"/>
          <ac:spMkLst>
            <pc:docMk/>
            <pc:sldMk cId="2743866376" sldId="367"/>
            <ac:spMk id="10" creationId="{A23B22B0-EAA3-3788-2570-AD878DD265D9}"/>
          </ac:spMkLst>
        </pc:spChg>
      </pc:sldChg>
      <pc:sldChg chg="addSp delSp modSp add replId">
        <pc:chgData name="Gastbenutzer" userId="S::urn:spo:anon#f86b790997f433fe469ee6d59c76f4a8a9dd4383fb9541d35ef5bb865230b574::" providerId="AD" clId="Web-{62434595-606F-FC4F-7E63-A0679381B546}" dt="2023-06-19T15:57:28.867" v="1853"/>
        <pc:sldMkLst>
          <pc:docMk/>
          <pc:sldMk cId="52444912" sldId="368"/>
        </pc:sldMkLst>
        <pc:spChg chg="mod">
          <ac:chgData name="Gastbenutzer" userId="S::urn:spo:anon#f86b790997f433fe469ee6d59c76f4a8a9dd4383fb9541d35ef5bb865230b574::" providerId="AD" clId="Web-{62434595-606F-FC4F-7E63-A0679381B546}" dt="2023-06-19T15:44:04.335" v="1540"/>
          <ac:spMkLst>
            <pc:docMk/>
            <pc:sldMk cId="52444912" sldId="368"/>
            <ac:spMk id="3" creationId="{331AE80F-4333-4E8E-F1D6-5F94A551BD6D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07:14.048" v="978" actId="14100"/>
          <ac:spMkLst>
            <pc:docMk/>
            <pc:sldMk cId="52444912" sldId="368"/>
            <ac:spMk id="8" creationId="{350D6425-2CD1-D2F1-0579-0F3AF726FE4F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07:20.626" v="979" actId="14100"/>
          <ac:spMkLst>
            <pc:docMk/>
            <pc:sldMk cId="52444912" sldId="368"/>
            <ac:spMk id="9" creationId="{5FACB809-27D6-325C-3384-AAC941EF8491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08:04.567" v="986" actId="1076"/>
          <ac:spMkLst>
            <pc:docMk/>
            <pc:sldMk cId="52444912" sldId="368"/>
            <ac:spMk id="10" creationId="{DAB8B8A5-37AF-3818-1A3D-922AB2E69622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5:43:52.803" v="1538"/>
          <ac:spMkLst>
            <pc:docMk/>
            <pc:sldMk cId="52444912" sldId="368"/>
            <ac:spMk id="12" creationId="{4C5C1B7E-28AC-39E9-18DB-52BA1E81B7D2}"/>
          </ac:spMkLst>
        </pc:spChg>
        <pc:spChg chg="add del mod">
          <ac:chgData name="Gastbenutzer" userId="S::urn:spo:anon#f86b790997f433fe469ee6d59c76f4a8a9dd4383fb9541d35ef5bb865230b574::" providerId="AD" clId="Web-{62434595-606F-FC4F-7E63-A0679381B546}" dt="2023-06-19T15:57:22.398" v="1852"/>
          <ac:spMkLst>
            <pc:docMk/>
            <pc:sldMk cId="52444912" sldId="368"/>
            <ac:spMk id="13" creationId="{7DAC07B2-5A48-0898-C800-27F0BC83B3DC}"/>
          </ac:spMkLst>
        </pc:spChg>
        <pc:spChg chg="add">
          <ac:chgData name="Gastbenutzer" userId="S::urn:spo:anon#f86b790997f433fe469ee6d59c76f4a8a9dd4383fb9541d35ef5bb865230b574::" providerId="AD" clId="Web-{62434595-606F-FC4F-7E63-A0679381B546}" dt="2023-06-19T15:57:28.867" v="1853"/>
          <ac:spMkLst>
            <pc:docMk/>
            <pc:sldMk cId="52444912" sldId="368"/>
            <ac:spMk id="15" creationId="{388A2B45-3DED-F6BE-F716-F7B59BF7D019}"/>
          </ac:spMkLst>
        </pc:spChg>
        <pc:spChg chg="del">
          <ac:chgData name="Gastbenutzer" userId="S::urn:spo:anon#f86b790997f433fe469ee6d59c76f4a8a9dd4383fb9541d35ef5bb865230b574::" providerId="AD" clId="Web-{62434595-606F-FC4F-7E63-A0679381B546}" dt="2023-06-19T15:03:00.533" v="958"/>
          <ac:spMkLst>
            <pc:docMk/>
            <pc:sldMk cId="52444912" sldId="368"/>
            <ac:spMk id="16" creationId="{374C5AC7-3BAB-BF40-C955-EAA96F428282}"/>
          </ac:spMkLst>
        </pc:spChg>
        <pc:picChg chg="add mod">
          <ac:chgData name="Gastbenutzer" userId="S::urn:spo:anon#f86b790997f433fe469ee6d59c76f4a8a9dd4383fb9541d35ef5bb865230b574::" providerId="AD" clId="Web-{62434595-606F-FC4F-7E63-A0679381B546}" dt="2023-06-19T15:03:23.472" v="960" actId="1076"/>
          <ac:picMkLst>
            <pc:docMk/>
            <pc:sldMk cId="52444912" sldId="368"/>
            <ac:picMk id="6" creationId="{01BDA6DF-1D1F-5A74-C624-FE52C88C5A54}"/>
          </ac:picMkLst>
        </pc:picChg>
      </pc:sldChg>
      <pc:sldChg chg="add ord replId">
        <pc:chgData name="Gastbenutzer" userId="S::urn:spo:anon#f86b790997f433fe469ee6d59c76f4a8a9dd4383fb9541d35ef5bb865230b574::" providerId="AD" clId="Web-{62434595-606F-FC4F-7E63-A0679381B546}" dt="2023-06-19T15:54:06.621" v="1805"/>
        <pc:sldMkLst>
          <pc:docMk/>
          <pc:sldMk cId="1319497715" sldId="369"/>
        </pc:sldMkLst>
      </pc:sldChg>
      <pc:sldChg chg="addSp delSp modSp add ord replId">
        <pc:chgData name="Gastbenutzer" userId="S::urn:spo:anon#f86b790997f433fe469ee6d59c76f4a8a9dd4383fb9541d35ef5bb865230b574::" providerId="AD" clId="Web-{62434595-606F-FC4F-7E63-A0679381B546}" dt="2023-06-19T15:56:07.394" v="1841" actId="1076"/>
        <pc:sldMkLst>
          <pc:docMk/>
          <pc:sldMk cId="1881755642" sldId="370"/>
        </pc:sldMkLst>
        <pc:spChg chg="add del mod">
          <ac:chgData name="Gastbenutzer" userId="S::urn:spo:anon#f86b790997f433fe469ee6d59c76f4a8a9dd4383fb9541d35ef5bb865230b574::" providerId="AD" clId="Web-{62434595-606F-FC4F-7E63-A0679381B546}" dt="2023-06-19T15:55:44.377" v="1837"/>
          <ac:spMkLst>
            <pc:docMk/>
            <pc:sldMk cId="1881755642" sldId="370"/>
            <ac:spMk id="3" creationId="{37B00A1B-9359-F074-B1AA-82ACCE8609C0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19:20.325" v="1006" actId="20577"/>
          <ac:spMkLst>
            <pc:docMk/>
            <pc:sldMk cId="1881755642" sldId="370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24:08.374" v="1083" actId="20577"/>
          <ac:spMkLst>
            <pc:docMk/>
            <pc:sldMk cId="1881755642" sldId="370"/>
            <ac:spMk id="5" creationId="{C5425B72-C5CD-506C-6D83-8969BB1165C2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56:07.394" v="1841" actId="1076"/>
          <ac:spMkLst>
            <pc:docMk/>
            <pc:sldMk cId="1881755642" sldId="370"/>
            <ac:spMk id="7" creationId="{E440EA59-D970-7B18-26B8-A632AC91993E}"/>
          </ac:spMkLst>
        </pc:spChg>
        <pc:spChg chg="add mod">
          <ac:chgData name="Gastbenutzer" userId="S::urn:spo:anon#f86b790997f433fe469ee6d59c76f4a8a9dd4383fb9541d35ef5bb865230b574::" providerId="AD" clId="Web-{62434595-606F-FC4F-7E63-A0679381B546}" dt="2023-06-19T15:55:52.518" v="1838"/>
          <ac:spMkLst>
            <pc:docMk/>
            <pc:sldMk cId="1881755642" sldId="370"/>
            <ac:spMk id="8" creationId="{E3E21250-0F26-1AB4-2E73-BEFA9C5BAA48}"/>
          </ac:spMkLst>
        </pc:spChg>
        <pc:picChg chg="add mod">
          <ac:chgData name="Gastbenutzer" userId="S::urn:spo:anon#f86b790997f433fe469ee6d59c76f4a8a9dd4383fb9541d35ef5bb865230b574::" providerId="AD" clId="Web-{62434595-606F-FC4F-7E63-A0679381B546}" dt="2023-06-19T15:21:56.241" v="1042" actId="1076"/>
          <ac:picMkLst>
            <pc:docMk/>
            <pc:sldMk cId="1881755642" sldId="370"/>
            <ac:picMk id="6" creationId="{2873023C-51AE-119A-596E-A6D503B3634F}"/>
          </ac:picMkLst>
        </pc:picChg>
      </pc:sldChg>
      <pc:sldChg chg="modSp new">
        <pc:chgData name="Gastbenutzer" userId="S::urn:spo:anon#f86b790997f433fe469ee6d59c76f4a8a9dd4383fb9541d35ef5bb865230b574::" providerId="AD" clId="Web-{62434595-606F-FC4F-7E63-A0679381B546}" dt="2023-06-19T15:56:00.190" v="1839"/>
        <pc:sldMkLst>
          <pc:docMk/>
          <pc:sldMk cId="4105064284" sldId="371"/>
        </pc:sldMkLst>
        <pc:spChg chg="mod">
          <ac:chgData name="Gastbenutzer" userId="S::urn:spo:anon#f86b790997f433fe469ee6d59c76f4a8a9dd4383fb9541d35ef5bb865230b574::" providerId="AD" clId="Web-{62434595-606F-FC4F-7E63-A0679381B546}" dt="2023-06-19T15:56:00.190" v="1839"/>
          <ac:spMkLst>
            <pc:docMk/>
            <pc:sldMk cId="4105064284" sldId="371"/>
            <ac:spMk id="2" creationId="{F9E73B3A-4486-9BBB-36B4-788B8D43566C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53:52.042" v="1804" actId="20577"/>
          <ac:spMkLst>
            <pc:docMk/>
            <pc:sldMk cId="4105064284" sldId="371"/>
            <ac:spMk id="5" creationId="{6598C26E-FA7B-680C-B2F8-D05ED37B0E83}"/>
          </ac:spMkLst>
        </pc:spChg>
      </pc:sldChg>
      <pc:sldChg chg="modSp add ord replId">
        <pc:chgData name="Gastbenutzer" userId="S::urn:spo:anon#f86b790997f433fe469ee6d59c76f4a8a9dd4383fb9541d35ef5bb865230b574::" providerId="AD" clId="Web-{62434595-606F-FC4F-7E63-A0679381B546}" dt="2023-06-19T15:58:22.168" v="1855"/>
        <pc:sldMkLst>
          <pc:docMk/>
          <pc:sldMk cId="1022808080" sldId="372"/>
        </pc:sldMkLst>
        <pc:spChg chg="mod">
          <ac:chgData name="Gastbenutzer" userId="S::urn:spo:anon#f86b790997f433fe469ee6d59c76f4a8a9dd4383fb9541d35ef5bb865230b574::" providerId="AD" clId="Web-{62434595-606F-FC4F-7E63-A0679381B546}" dt="2023-06-19T15:54:38.560" v="1813" actId="20577"/>
          <ac:spMkLst>
            <pc:docMk/>
            <pc:sldMk cId="1022808080" sldId="372"/>
            <ac:spMk id="4" creationId="{91012609-84EF-81F6-7E2F-EF22F15A9764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54:33.873" v="1809" actId="20577"/>
          <ac:spMkLst>
            <pc:docMk/>
            <pc:sldMk cId="1022808080" sldId="372"/>
            <ac:spMk id="5" creationId="{F1505AA7-F419-8A5B-0D27-995733F70C64}"/>
          </ac:spMkLst>
        </pc:spChg>
      </pc:sldChg>
      <pc:sldChg chg="modSp add replId">
        <pc:chgData name="Gastbenutzer" userId="S::urn:spo:anon#f86b790997f433fe469ee6d59c76f4a8a9dd4383fb9541d35ef5bb865230b574::" providerId="AD" clId="Web-{62434595-606F-FC4F-7E63-A0679381B546}" dt="2023-06-19T15:55:28.126" v="1832" actId="20577"/>
        <pc:sldMkLst>
          <pc:docMk/>
          <pc:sldMk cId="3923751396" sldId="373"/>
        </pc:sldMkLst>
        <pc:spChg chg="mod">
          <ac:chgData name="Gastbenutzer" userId="S::urn:spo:anon#f86b790997f433fe469ee6d59c76f4a8a9dd4383fb9541d35ef5bb865230b574::" providerId="AD" clId="Web-{62434595-606F-FC4F-7E63-A0679381B546}" dt="2023-06-19T15:55:18.235" v="1818" actId="20577"/>
          <ac:spMkLst>
            <pc:docMk/>
            <pc:sldMk cId="3923751396" sldId="373"/>
            <ac:spMk id="4" creationId="{F3D1F613-F7D2-B82B-C4C1-9B4DB34968A7}"/>
          </ac:spMkLst>
        </pc:spChg>
        <pc:spChg chg="mod">
          <ac:chgData name="Gastbenutzer" userId="S::urn:spo:anon#f86b790997f433fe469ee6d59c76f4a8a9dd4383fb9541d35ef5bb865230b574::" providerId="AD" clId="Web-{62434595-606F-FC4F-7E63-A0679381B546}" dt="2023-06-19T15:55:28.126" v="1832" actId="20577"/>
          <ac:spMkLst>
            <pc:docMk/>
            <pc:sldMk cId="3923751396" sldId="373"/>
            <ac:spMk id="5" creationId="{C5425B72-C5CD-506C-6D83-8969BB1165C2}"/>
          </ac:spMkLst>
        </pc:spChg>
      </pc:sldChg>
      <pc:sldMasterChg chg="modSp mod modSldLayout">
        <pc:chgData name="Gastbenutzer" userId="S::urn:spo:anon#f86b790997f433fe469ee6d59c76f4a8a9dd4383fb9541d35ef5bb865230b574::" providerId="AD" clId="Web-{62434595-606F-FC4F-7E63-A0679381B546}" dt="2023-06-19T15:56:00.425" v="1840"/>
        <pc:sldMasterMkLst>
          <pc:docMk/>
          <pc:sldMasterMk cId="3345050395" sldId="2147483660"/>
        </pc:sldMasterMkLst>
        <pc:spChg chg="mod">
          <ac:chgData name="Gastbenutzer" userId="S::urn:spo:anon#f86b790997f433fe469ee6d59c76f4a8a9dd4383fb9541d35ef5bb865230b574::" providerId="AD" clId="Web-{62434595-606F-FC4F-7E63-A0679381B546}" dt="2023-06-19T15:56:00.190" v="1839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672357736" sldId="2147483666"/>
          </pc:sldLayoutMkLst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Gastbenutzer" userId="S::urn:spo:anon#f86b790997f433fe469ee6d59c76f4a8a9dd4383fb9541d35ef5bb865230b574::" providerId="AD" clId="Web-{62434595-606F-FC4F-7E63-A0679381B546}" dt="2023-06-19T15:56:00.425" v="1840"/>
        <pc:sldMasterMkLst>
          <pc:docMk/>
          <pc:sldMasterMk cId="391508935" sldId="2147483675"/>
        </pc:sldMasterMkLst>
        <pc:spChg chg="mod">
          <ac:chgData name="Gastbenutzer" userId="S::urn:spo:anon#f86b790997f433fe469ee6d59c76f4a8a9dd4383fb9541d35ef5bb865230b574::" providerId="AD" clId="Web-{62434595-606F-FC4F-7E63-A0679381B546}" dt="2023-06-19T15:56:00.190" v="1839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Gastbenutzer" userId="S::urn:spo:anon#f86b790997f433fe469ee6d59c76f4a8a9dd4383fb9541d35ef5bb865230b574::" providerId="AD" clId="Web-{62434595-606F-FC4F-7E63-A0679381B546}" dt="2023-06-19T15:56:00.425" v="1840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Gastbenutzer" userId="S::urn:spo:anon#f86b790997f433fe469ee6d59c76f4a8a9dd4383fb9541d35ef5bb865230b574::" providerId="AD" clId="Web-{62434595-606F-FC4F-7E63-A0679381B546}" dt="2023-06-19T15:56:00.190" v="1839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Gastbenutzer" userId="S::urn:spo:anon#f86b790997f433fe469ee6d59c76f4a8a9dd4383fb9541d35ef5bb865230b574::" providerId="AD" clId="Web-{7003A39C-1ABD-9F79-79C9-D4D49C4CA08B}"/>
    <pc:docChg chg="addSld delSld modSld">
      <pc:chgData name="Gastbenutzer" userId="S::urn:spo:anon#f86b790997f433fe469ee6d59c76f4a8a9dd4383fb9541d35ef5bb865230b574::" providerId="AD" clId="Web-{7003A39C-1ABD-9F79-79C9-D4D49C4CA08B}" dt="2023-07-13T14:34:20.780" v="30"/>
      <pc:docMkLst>
        <pc:docMk/>
      </pc:docMkLst>
      <pc:sldChg chg="del">
        <pc:chgData name="Gastbenutzer" userId="S::urn:spo:anon#f86b790997f433fe469ee6d59c76f4a8a9dd4383fb9541d35ef5bb865230b574::" providerId="AD" clId="Web-{7003A39C-1ABD-9F79-79C9-D4D49C4CA08B}" dt="2023-07-13T14:34:20.780" v="30"/>
        <pc:sldMkLst>
          <pc:docMk/>
          <pc:sldMk cId="3441038142" sldId="359"/>
        </pc:sldMkLst>
      </pc:sldChg>
      <pc:sldChg chg="modNotes">
        <pc:chgData name="Gastbenutzer" userId="S::urn:spo:anon#f86b790997f433fe469ee6d59c76f4a8a9dd4383fb9541d35ef5bb865230b574::" providerId="AD" clId="Web-{7003A39C-1ABD-9F79-79C9-D4D49C4CA08B}" dt="2023-07-13T14:27:53.800" v="27"/>
        <pc:sldMkLst>
          <pc:docMk/>
          <pc:sldMk cId="1145228426" sldId="377"/>
        </pc:sldMkLst>
      </pc:sldChg>
      <pc:sldChg chg="modNotes">
        <pc:chgData name="Gastbenutzer" userId="S::urn:spo:anon#f86b790997f433fe469ee6d59c76f4a8a9dd4383fb9541d35ef5bb865230b574::" providerId="AD" clId="Web-{7003A39C-1ABD-9F79-79C9-D4D49C4CA08B}" dt="2023-07-13T14:27:29.315" v="15"/>
        <pc:sldMkLst>
          <pc:docMk/>
          <pc:sldMk cId="1349145755" sldId="379"/>
        </pc:sldMkLst>
      </pc:sldChg>
      <pc:sldChg chg="new del">
        <pc:chgData name="Gastbenutzer" userId="S::urn:spo:anon#f86b790997f433fe469ee6d59c76f4a8a9dd4383fb9541d35ef5bb865230b574::" providerId="AD" clId="Web-{7003A39C-1ABD-9F79-79C9-D4D49C4CA08B}" dt="2023-07-13T14:31:06.430" v="29"/>
        <pc:sldMkLst>
          <pc:docMk/>
          <pc:sldMk cId="325805517" sldId="386"/>
        </pc:sldMkLst>
      </pc:sldChg>
    </pc:docChg>
  </pc:docChgLst>
  <pc:docChgLst>
    <pc:chgData name="Gastbenutzer" userId="S::urn:spo:anon#f86b790997f433fe469ee6d59c76f4a8a9dd4383fb9541d35ef5bb865230b574::" providerId="AD" clId="Web-{4BEC0162-668E-4E35-7489-6193DD6262FE}"/>
    <pc:docChg chg="modSld">
      <pc:chgData name="Gastbenutzer" userId="S::urn:spo:anon#f86b790997f433fe469ee6d59c76f4a8a9dd4383fb9541d35ef5bb865230b574::" providerId="AD" clId="Web-{4BEC0162-668E-4E35-7489-6193DD6262FE}" dt="2023-08-31T15:30:27.258" v="2" actId="14100"/>
      <pc:docMkLst>
        <pc:docMk/>
      </pc:docMkLst>
      <pc:sldChg chg="modSp">
        <pc:chgData name="Gastbenutzer" userId="S::urn:spo:anon#f86b790997f433fe469ee6d59c76f4a8a9dd4383fb9541d35ef5bb865230b574::" providerId="AD" clId="Web-{4BEC0162-668E-4E35-7489-6193DD6262FE}" dt="2023-08-31T15:30:27.258" v="2" actId="14100"/>
        <pc:sldMkLst>
          <pc:docMk/>
          <pc:sldMk cId="848339288" sldId="376"/>
        </pc:sldMkLst>
        <pc:picChg chg="mod">
          <ac:chgData name="Gastbenutzer" userId="S::urn:spo:anon#f86b790997f433fe469ee6d59c76f4a8a9dd4383fb9541d35ef5bb865230b574::" providerId="AD" clId="Web-{4BEC0162-668E-4E35-7489-6193DD6262FE}" dt="2023-08-31T15:30:27.258" v="2" actId="14100"/>
          <ac:picMkLst>
            <pc:docMk/>
            <pc:sldMk cId="848339288" sldId="376"/>
            <ac:picMk id="6" creationId="{92A5A25B-22DF-3042-B380-5282D03AD842}"/>
          </ac:picMkLst>
        </pc:picChg>
      </pc:sldChg>
    </pc:docChg>
  </pc:docChgLst>
  <pc:docChgLst>
    <pc:chgData name="Gastbenutzer" userId="S::urn:spo:anon#f86b790997f433fe469ee6d59c76f4a8a9dd4383fb9541d35ef5bb865230b574::" providerId="AD" clId="Web-{1D06CC00-8B22-CF28-6E38-ED1F18A10AD8}"/>
    <pc:docChg chg="modSld">
      <pc:chgData name="Gastbenutzer" userId="S::urn:spo:anon#f86b790997f433fe469ee6d59c76f4a8a9dd4383fb9541d35ef5bb865230b574::" providerId="AD" clId="Web-{1D06CC00-8B22-CF28-6E38-ED1F18A10AD8}" dt="2023-08-31T15:42:34.201" v="3" actId="1076"/>
      <pc:docMkLst>
        <pc:docMk/>
      </pc:docMkLst>
      <pc:sldChg chg="modSp">
        <pc:chgData name="Gastbenutzer" userId="S::urn:spo:anon#f86b790997f433fe469ee6d59c76f4a8a9dd4383fb9541d35ef5bb865230b574::" providerId="AD" clId="Web-{1D06CC00-8B22-CF28-6E38-ED1F18A10AD8}" dt="2023-08-31T15:40:39.916" v="1" actId="1076"/>
        <pc:sldMkLst>
          <pc:docMk/>
          <pc:sldMk cId="848339288" sldId="376"/>
        </pc:sldMkLst>
        <pc:picChg chg="mod">
          <ac:chgData name="Gastbenutzer" userId="S::urn:spo:anon#f86b790997f433fe469ee6d59c76f4a8a9dd4383fb9541d35ef5bb865230b574::" providerId="AD" clId="Web-{1D06CC00-8B22-CF28-6E38-ED1F18A10AD8}" dt="2023-08-31T15:40:39.916" v="1" actId="1076"/>
          <ac:picMkLst>
            <pc:docMk/>
            <pc:sldMk cId="848339288" sldId="376"/>
            <ac:picMk id="6" creationId="{92A5A25B-22DF-3042-B380-5282D03AD842}"/>
          </ac:picMkLst>
        </pc:picChg>
      </pc:sldChg>
      <pc:sldChg chg="modSp">
        <pc:chgData name="Gastbenutzer" userId="S::urn:spo:anon#f86b790997f433fe469ee6d59c76f4a8a9dd4383fb9541d35ef5bb865230b574::" providerId="AD" clId="Web-{1D06CC00-8B22-CF28-6E38-ED1F18A10AD8}" dt="2023-08-31T15:42:34.201" v="3" actId="1076"/>
        <pc:sldMkLst>
          <pc:docMk/>
          <pc:sldMk cId="3638102193" sldId="382"/>
        </pc:sldMkLst>
        <pc:picChg chg="mod">
          <ac:chgData name="Gastbenutzer" userId="S::urn:spo:anon#f86b790997f433fe469ee6d59c76f4a8a9dd4383fb9541d35ef5bb865230b574::" providerId="AD" clId="Web-{1D06CC00-8B22-CF28-6E38-ED1F18A10AD8}" dt="2023-08-31T15:42:34.201" v="3" actId="1076"/>
          <ac:picMkLst>
            <pc:docMk/>
            <pc:sldMk cId="3638102193" sldId="382"/>
            <ac:picMk id="6" creationId="{83E4FC07-3F7B-4690-D95D-ACB34A577F3C}"/>
          </ac:picMkLst>
        </pc:picChg>
      </pc:sldChg>
    </pc:docChg>
  </pc:docChgLst>
  <pc:docChgLst>
    <pc:chgData name="Noémie Spiller" userId="e4bebb1e-116a-4f15-b3ae-274db878ded7" providerId="ADAL" clId="{3DF20985-A173-4A1A-93F8-0B29B8FE2E3D}"/>
    <pc:docChg chg="undo redo custSel addSld delSld modSld sldOrd modMainMaster">
      <pc:chgData name="Noémie Spiller" userId="e4bebb1e-116a-4f15-b3ae-274db878ded7" providerId="ADAL" clId="{3DF20985-A173-4A1A-93F8-0B29B8FE2E3D}" dt="2023-04-27T08:19:51.030" v="5941" actId="20577"/>
      <pc:docMkLst>
        <pc:docMk/>
      </pc:docMkLst>
      <pc:sldChg chg="del">
        <pc:chgData name="Noémie Spiller" userId="e4bebb1e-116a-4f15-b3ae-274db878ded7" providerId="ADAL" clId="{3DF20985-A173-4A1A-93F8-0B29B8FE2E3D}" dt="2023-04-12T16:24:44.342" v="97" actId="2696"/>
        <pc:sldMkLst>
          <pc:docMk/>
          <pc:sldMk cId="1256800844" sldId="257"/>
        </pc:sldMkLst>
      </pc:sldChg>
      <pc:sldChg chg="del">
        <pc:chgData name="Noémie Spiller" userId="e4bebb1e-116a-4f15-b3ae-274db878ded7" providerId="ADAL" clId="{3DF20985-A173-4A1A-93F8-0B29B8FE2E3D}" dt="2023-04-12T18:05:38.152" v="1359" actId="47"/>
        <pc:sldMkLst>
          <pc:docMk/>
          <pc:sldMk cId="406113652" sldId="311"/>
        </pc:sldMkLst>
      </pc:sldChg>
      <pc:sldChg chg="del">
        <pc:chgData name="Noémie Spiller" userId="e4bebb1e-116a-4f15-b3ae-274db878ded7" providerId="ADAL" clId="{3DF20985-A173-4A1A-93F8-0B29B8FE2E3D}" dt="2023-04-12T18:04:24.636" v="1305" actId="47"/>
        <pc:sldMkLst>
          <pc:docMk/>
          <pc:sldMk cId="907611946" sldId="312"/>
        </pc:sldMkLst>
      </pc:sldChg>
      <pc:sldChg chg="addSp delSp modSp new mod">
        <pc:chgData name="Noémie Spiller" userId="e4bebb1e-116a-4f15-b3ae-274db878ded7" providerId="ADAL" clId="{3DF20985-A173-4A1A-93F8-0B29B8FE2E3D}" dt="2023-04-12T16:24:27.900" v="96" actId="26606"/>
        <pc:sldMkLst>
          <pc:docMk/>
          <pc:sldMk cId="1147882705" sldId="313"/>
        </pc:sldMkLst>
        <pc:spChg chg="add 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2" creationId="{01F819C9-5EDD-EB84-6979-AFFB33B17AEC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3" creationId="{959B8427-2E56-0C2E-728F-5C132FC1F989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4" creationId="{07FAB063-C2CE-422C-8EA1-C9A11188E517}"/>
          </ac:spMkLst>
        </pc:spChg>
        <pc:spChg chg="del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5" creationId="{0CFAC4E2-7CDE-5011-30A3-775909A27C4E}"/>
          </ac:spMkLst>
        </pc:spChg>
        <pc:spChg chg="mo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6" creationId="{E951BD73-D5F6-0B09-A8BA-E62541E6B39D}"/>
          </ac:spMkLst>
        </pc:spChg>
        <pc:spChg chg="add">
          <ac:chgData name="Noémie Spiller" userId="e4bebb1e-116a-4f15-b3ae-274db878ded7" providerId="ADAL" clId="{3DF20985-A173-4A1A-93F8-0B29B8FE2E3D}" dt="2023-04-12T16:24:27.900" v="96" actId="26606"/>
          <ac:spMkLst>
            <pc:docMk/>
            <pc:sldMk cId="1147882705" sldId="313"/>
            <ac:spMk id="11" creationId="{A2557A4F-D56E-E3AA-E921-BE92767066E1}"/>
          </ac:spMkLst>
        </pc:spChg>
        <pc:picChg chg="add del mod">
          <ac:chgData name="Noémie Spiller" userId="e4bebb1e-116a-4f15-b3ae-274db878ded7" providerId="ADAL" clId="{3DF20985-A173-4A1A-93F8-0B29B8FE2E3D}" dt="2023-04-12T16:24:03.538" v="93"/>
          <ac:picMkLst>
            <pc:docMk/>
            <pc:sldMk cId="1147882705" sldId="313"/>
            <ac:picMk id="8" creationId="{5946F5A8-A30B-4E9D-CF3B-F98B739FC32E}"/>
          </ac:picMkLst>
        </pc:picChg>
        <pc:picChg chg="add">
          <ac:chgData name="Noémie Spiller" userId="e4bebb1e-116a-4f15-b3ae-274db878ded7" providerId="ADAL" clId="{3DF20985-A173-4A1A-93F8-0B29B8FE2E3D}" dt="2023-04-12T16:24:27.900" v="96" actId="26606"/>
          <ac:picMkLst>
            <pc:docMk/>
            <pc:sldMk cId="1147882705" sldId="313"/>
            <ac:picMk id="9" creationId="{B5A32658-6C3F-14BC-A00F-1B711F34F940}"/>
          </ac:picMkLst>
        </pc:picChg>
        <pc:picChg chg="add del mod">
          <ac:chgData name="Noémie Spiller" userId="e4bebb1e-116a-4f15-b3ae-274db878ded7" providerId="ADAL" clId="{3DF20985-A173-4A1A-93F8-0B29B8FE2E3D}" dt="2023-04-12T16:24:02.720" v="91"/>
          <ac:picMkLst>
            <pc:docMk/>
            <pc:sldMk cId="1147882705" sldId="313"/>
            <ac:picMk id="10" creationId="{DD985534-0D8E-3FFB-2EC2-CC749DFD78DF}"/>
          </ac:picMkLst>
        </pc:picChg>
        <pc:picChg chg="add del mod">
          <ac:chgData name="Noémie Spiller" userId="e4bebb1e-116a-4f15-b3ae-274db878ded7" providerId="ADAL" clId="{3DF20985-A173-4A1A-93F8-0B29B8FE2E3D}" dt="2023-04-12T16:24:14.256" v="95"/>
          <ac:picMkLst>
            <pc:docMk/>
            <pc:sldMk cId="1147882705" sldId="313"/>
            <ac:picMk id="12" creationId="{D5788BA9-52A1-DD6B-A196-69A384DF5F36}"/>
          </ac:picMkLst>
        </pc:picChg>
      </pc:sldChg>
      <pc:sldChg chg="modSp new mod">
        <pc:chgData name="Noémie Spiller" userId="e4bebb1e-116a-4f15-b3ae-274db878ded7" providerId="ADAL" clId="{3DF20985-A173-4A1A-93F8-0B29B8FE2E3D}" dt="2023-04-12T16:25:45.104" v="143" actId="20577"/>
        <pc:sldMkLst>
          <pc:docMk/>
          <pc:sldMk cId="1158767243" sldId="314"/>
        </pc:sldMkLst>
        <pc:spChg chg="mod">
          <ac:chgData name="Noémie Spiller" userId="e4bebb1e-116a-4f15-b3ae-274db878ded7" providerId="ADAL" clId="{3DF20985-A173-4A1A-93F8-0B29B8FE2E3D}" dt="2023-04-12T16:25:24.919" v="110" actId="20577"/>
          <ac:spMkLst>
            <pc:docMk/>
            <pc:sldMk cId="1158767243" sldId="314"/>
            <ac:spMk id="4" creationId="{4B399DF5-66E5-CFBC-535F-83DF76F4D20F}"/>
          </ac:spMkLst>
        </pc:spChg>
        <pc:spChg chg="mod">
          <ac:chgData name="Noémie Spiller" userId="e4bebb1e-116a-4f15-b3ae-274db878ded7" providerId="ADAL" clId="{3DF20985-A173-4A1A-93F8-0B29B8FE2E3D}" dt="2023-04-12T16:25:45.104" v="143" actId="20577"/>
          <ac:spMkLst>
            <pc:docMk/>
            <pc:sldMk cId="1158767243" sldId="314"/>
            <ac:spMk id="5" creationId="{39AAF388-09D8-4AF3-5688-30B23FB9B773}"/>
          </ac:spMkLst>
        </pc:spChg>
      </pc:sldChg>
      <pc:sldChg chg="addSp delSp modSp new del mod modMedia modClrScheme delAnim chgLayout">
        <pc:chgData name="Noémie Spiller" userId="e4bebb1e-116a-4f15-b3ae-274db878ded7" providerId="ADAL" clId="{3DF20985-A173-4A1A-93F8-0B29B8FE2E3D}" dt="2023-04-12T16:33:14.664" v="343" actId="47"/>
        <pc:sldMkLst>
          <pc:docMk/>
          <pc:sldMk cId="183176649" sldId="315"/>
        </pc:sldMkLst>
        <pc:spChg chg="mod or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2" creationId="{F4A07EA9-B0A5-9426-3E71-2F33F9365C34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3" creationId="{EA209DFA-1BE6-AB55-EC98-3CFB53679372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4" creationId="{5397CE49-1C1B-60FA-6E48-86BD4734FC7E}"/>
          </ac:spMkLst>
        </pc:spChg>
        <pc:spChg chg="mod">
          <ac:chgData name="Noémie Spiller" userId="e4bebb1e-116a-4f15-b3ae-274db878ded7" providerId="ADAL" clId="{3DF20985-A173-4A1A-93F8-0B29B8FE2E3D}" dt="2023-04-12T16:29:35.974" v="256" actId="26606"/>
          <ac:spMkLst>
            <pc:docMk/>
            <pc:sldMk cId="183176649" sldId="315"/>
            <ac:spMk id="5" creationId="{B63F8B4C-8220-C18F-D969-394922B9357A}"/>
          </ac:spMkLst>
        </pc:spChg>
        <pc:picChg chg="add del mod">
          <ac:chgData name="Noémie Spiller" userId="e4bebb1e-116a-4f15-b3ae-274db878ded7" providerId="ADAL" clId="{3DF20985-A173-4A1A-93F8-0B29B8FE2E3D}" dt="2023-04-12T16:29:49.229" v="259" actId="478"/>
          <ac:picMkLst>
            <pc:docMk/>
            <pc:sldMk cId="183176649" sldId="315"/>
            <ac:picMk id="7" creationId="{6A713F32-D915-FCA1-83D9-10BDF96BCD4A}"/>
          </ac:picMkLst>
        </pc:picChg>
      </pc:sldChg>
      <pc:sldChg chg="addSp delSp modSp new del mod">
        <pc:chgData name="Noémie Spiller" userId="e4bebb1e-116a-4f15-b3ae-274db878ded7" providerId="ADAL" clId="{3DF20985-A173-4A1A-93F8-0B29B8FE2E3D}" dt="2023-04-12T16:33:07.798" v="342" actId="47"/>
        <pc:sldMkLst>
          <pc:docMk/>
          <pc:sldMk cId="3898957765" sldId="316"/>
        </pc:sldMkLst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2" creationId="{B8803887-7FF7-F152-2CAD-053C3AE2AEAB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3" creationId="{7F19C275-A91D-CD0A-45F3-62A981F7781A}"/>
          </ac:spMkLst>
        </pc:spChg>
        <pc:spChg chg="mo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4" creationId="{4DA4FA2D-290A-26D9-BCEC-AB09AB478104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5" creationId="{A8CF8278-FC43-3AB7-9770-87AFC68F802B}"/>
          </ac:spMkLst>
        </pc:spChg>
        <pc:spChg chg="del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6" creationId="{F1D7289E-2DAE-F754-8593-2B2361E96EA9}"/>
          </ac:spMkLst>
        </pc:spChg>
        <pc:spChg chg="add mod">
          <ac:chgData name="Noémie Spiller" userId="e4bebb1e-116a-4f15-b3ae-274db878ded7" providerId="ADAL" clId="{3DF20985-A173-4A1A-93F8-0B29B8FE2E3D}" dt="2023-04-12T16:30:25.095" v="284" actId="20577"/>
          <ac:spMkLst>
            <pc:docMk/>
            <pc:sldMk cId="3898957765" sldId="316"/>
            <ac:spMk id="12" creationId="{7FB9F33D-D3CB-E7F9-3557-5D030F7A3B37}"/>
          </ac:spMkLst>
        </pc:spChg>
        <pc:spChg chg="add">
          <ac:chgData name="Noémie Spiller" userId="e4bebb1e-116a-4f15-b3ae-274db878ded7" providerId="ADAL" clId="{3DF20985-A173-4A1A-93F8-0B29B8FE2E3D}" dt="2023-04-12T16:30:04.934" v="260" actId="26606"/>
          <ac:spMkLst>
            <pc:docMk/>
            <pc:sldMk cId="3898957765" sldId="316"/>
            <ac:spMk id="14" creationId="{240BA178-4D7A-C451-A5C3-BA0B41164593}"/>
          </ac:spMkLst>
        </pc:spChg>
        <pc:picChg chg="add">
          <ac:chgData name="Noémie Spiller" userId="e4bebb1e-116a-4f15-b3ae-274db878ded7" providerId="ADAL" clId="{3DF20985-A173-4A1A-93F8-0B29B8FE2E3D}" dt="2023-04-12T16:30:04.934" v="260" actId="26606"/>
          <ac:picMkLst>
            <pc:docMk/>
            <pc:sldMk cId="3898957765" sldId="316"/>
            <ac:picMk id="8" creationId="{47206093-5766-DD0B-44BC-EA3F30E129C0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6:34:42.593" v="351" actId="5793"/>
        <pc:sldMkLst>
          <pc:docMk/>
          <pc:sldMk cId="1247741922" sldId="317"/>
        </pc:sldMkLst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2" creationId="{1051DEB1-C5BD-390B-C836-43007E463354}"/>
          </ac:spMkLst>
        </pc:spChg>
        <pc:spChg chg="mod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3" creationId="{C7C4ECF3-A9A4-5E06-B677-63D13CB94AAE}"/>
          </ac:spMkLst>
        </pc:spChg>
        <pc:spChg chg="mod ord">
          <ac:chgData name="Noémie Spiller" userId="e4bebb1e-116a-4f15-b3ae-274db878ded7" providerId="ADAL" clId="{3DF20985-A173-4A1A-93F8-0B29B8FE2E3D}" dt="2023-04-12T16:33:32.352" v="347" actId="5793"/>
          <ac:spMkLst>
            <pc:docMk/>
            <pc:sldMk cId="1247741922" sldId="317"/>
            <ac:spMk id="4" creationId="{D6F02E3B-3FF4-F76E-AFB0-3BE17CA5A591}"/>
          </ac:spMkLst>
        </pc:spChg>
        <pc:spChg chg="del">
          <ac:chgData name="Noémie Spiller" userId="e4bebb1e-116a-4f15-b3ae-274db878ded7" providerId="ADAL" clId="{3DF20985-A173-4A1A-93F8-0B29B8FE2E3D}" dt="2023-04-12T16:32:17.008" v="341" actId="26606"/>
          <ac:spMkLst>
            <pc:docMk/>
            <pc:sldMk cId="1247741922" sldId="317"/>
            <ac:spMk id="5" creationId="{5C123CA3-097C-7731-3F7C-E6185FB0E70F}"/>
          </ac:spMkLst>
        </pc:spChg>
        <pc:picChg chg="add">
          <ac:chgData name="Noémie Spiller" userId="e4bebb1e-116a-4f15-b3ae-274db878ded7" providerId="ADAL" clId="{3DF20985-A173-4A1A-93F8-0B29B8FE2E3D}" dt="2023-04-12T16:32:17.008" v="341" actId="26606"/>
          <ac:picMkLst>
            <pc:docMk/>
            <pc:sldMk cId="1247741922" sldId="317"/>
            <ac:picMk id="7" creationId="{EE418CF9-826C-85E5-FE49-065AA4DA6718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2T17:10:39.637" v="580" actId="26606"/>
        <pc:sldMkLst>
          <pc:docMk/>
          <pc:sldMk cId="1679769906" sldId="318"/>
        </pc:sldMkLst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2" creationId="{CA2D53DE-98E7-7363-39E2-1BB4D946863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3" creationId="{4613BE1C-9CC8-E9EF-9A72-086A7F1A02CB}"/>
          </ac:spMkLst>
        </pc:spChg>
        <pc:spChg chg="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4" creationId="{C56A84B7-7311-6878-D448-E5B71B0A07B6}"/>
          </ac:spMkLst>
        </pc:spChg>
        <pc:spChg chg="add del mod ord">
          <ac:chgData name="Noémie Spiller" userId="e4bebb1e-116a-4f15-b3ae-274db878ded7" providerId="ADAL" clId="{3DF20985-A173-4A1A-93F8-0B29B8FE2E3D}" dt="2023-04-12T17:06:09.342" v="483"/>
          <ac:spMkLst>
            <pc:docMk/>
            <pc:sldMk cId="1679769906" sldId="318"/>
            <ac:spMk id="5" creationId="{23B57550-39D1-BD7C-B756-5C3B78384E39}"/>
          </ac:spMkLst>
        </pc:spChg>
        <pc:spChg chg="add del">
          <ac:chgData name="Noémie Spiller" userId="e4bebb1e-116a-4f15-b3ae-274db878ded7" providerId="ADAL" clId="{3DF20985-A173-4A1A-93F8-0B29B8FE2E3D}" dt="2023-04-12T17:03:38.447" v="468" actId="22"/>
          <ac:spMkLst>
            <pc:docMk/>
            <pc:sldMk cId="1679769906" sldId="318"/>
            <ac:spMk id="8" creationId="{A64BFAF1-94FD-D08F-0863-9858FBC3E9D6}"/>
          </ac:spMkLst>
        </pc:spChg>
        <pc:spChg chg="add del mod">
          <ac:chgData name="Noémie Spiller" userId="e4bebb1e-116a-4f15-b3ae-274db878ded7" providerId="ADAL" clId="{3DF20985-A173-4A1A-93F8-0B29B8FE2E3D}" dt="2023-04-12T17:10:39.637" v="580" actId="26606"/>
          <ac:spMkLst>
            <pc:docMk/>
            <pc:sldMk cId="1679769906" sldId="318"/>
            <ac:spMk id="1033" creationId="{6B772C21-F80E-CC62-C9F4-5AB2E5739C7F}"/>
          </ac:spMkLst>
        </pc:spChg>
        <pc:graphicFrameChg chg="add del">
          <ac:chgData name="Noémie Spiller" userId="e4bebb1e-116a-4f15-b3ae-274db878ded7" providerId="ADAL" clId="{3DF20985-A173-4A1A-93F8-0B29B8FE2E3D}" dt="2023-04-12T17:04:06.862" v="475" actId="26606"/>
          <ac:graphicFrameMkLst>
            <pc:docMk/>
            <pc:sldMk cId="1679769906" sldId="318"/>
            <ac:graphicFrameMk id="7" creationId="{26F15310-C925-FFA5-0F03-30EEA1A2AD64}"/>
          </ac:graphicFrameMkLst>
        </pc:graphicFrameChg>
        <pc:graphicFrameChg chg="add">
          <ac:chgData name="Noémie Spiller" userId="e4bebb1e-116a-4f15-b3ae-274db878ded7" providerId="ADAL" clId="{3DF20985-A173-4A1A-93F8-0B29B8FE2E3D}" dt="2023-04-12T17:10:39.637" v="580" actId="26606"/>
          <ac:graphicFrameMkLst>
            <pc:docMk/>
            <pc:sldMk cId="1679769906" sldId="318"/>
            <ac:graphicFrameMk id="1035" creationId="{EA7DD395-BD6C-D2D5-D191-96577B4D747D}"/>
          </ac:graphicFrameMkLst>
        </pc:graphicFrameChg>
        <pc:picChg chg="add del mod">
          <ac:chgData name="Noémie Spiller" userId="e4bebb1e-116a-4f15-b3ae-274db878ded7" providerId="ADAL" clId="{3DF20985-A173-4A1A-93F8-0B29B8FE2E3D}" dt="2023-04-12T17:04:06.068" v="474"/>
          <ac:picMkLst>
            <pc:docMk/>
            <pc:sldMk cId="1679769906" sldId="318"/>
            <ac:picMk id="1026" creationId="{C03F9A00-AE3C-2318-87FB-D82F737FAD8E}"/>
          </ac:picMkLst>
        </pc:picChg>
        <pc:picChg chg="add del mod">
          <ac:chgData name="Noémie Spiller" userId="e4bebb1e-116a-4f15-b3ae-274db878ded7" providerId="ADAL" clId="{3DF20985-A173-4A1A-93F8-0B29B8FE2E3D}" dt="2023-04-12T17:06:14.936" v="485" actId="478"/>
          <ac:picMkLst>
            <pc:docMk/>
            <pc:sldMk cId="1679769906" sldId="318"/>
            <ac:picMk id="1028" creationId="{8C74B5D6-CB5B-3A37-5128-92732B83776E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19T11:44:42.370" v="3711" actId="20577"/>
        <pc:sldMkLst>
          <pc:docMk/>
          <pc:sldMk cId="3738248001" sldId="319"/>
        </pc:sldMkLst>
        <pc:spChg chg="mod">
          <ac:chgData name="Noémie Spiller" userId="e4bebb1e-116a-4f15-b3ae-274db878ded7" providerId="ADAL" clId="{3DF20985-A173-4A1A-93F8-0B29B8FE2E3D}" dt="2023-04-12T17:12:28.166" v="613" actId="20577"/>
          <ac:spMkLst>
            <pc:docMk/>
            <pc:sldMk cId="3738248001" sldId="319"/>
            <ac:spMk id="4" creationId="{7A7702B3-8A90-AF07-7D21-A4CA6804DC08}"/>
          </ac:spMkLst>
        </pc:spChg>
        <pc:spChg chg="mod">
          <ac:chgData name="Noémie Spiller" userId="e4bebb1e-116a-4f15-b3ae-274db878ded7" providerId="ADAL" clId="{3DF20985-A173-4A1A-93F8-0B29B8FE2E3D}" dt="2023-04-18T12:16:18.749" v="1668" actId="20577"/>
          <ac:spMkLst>
            <pc:docMk/>
            <pc:sldMk cId="3738248001" sldId="319"/>
            <ac:spMk id="5" creationId="{EE5C0299-10FD-8767-10C9-F81209058D60}"/>
          </ac:spMkLst>
        </pc:spChg>
        <pc:spChg chg="add del mod">
          <ac:chgData name="Noémie Spiller" userId="e4bebb1e-116a-4f15-b3ae-274db878ded7" providerId="ADAL" clId="{3DF20985-A173-4A1A-93F8-0B29B8FE2E3D}" dt="2023-04-18T12:15:58.395" v="1664" actId="931"/>
          <ac:spMkLst>
            <pc:docMk/>
            <pc:sldMk cId="3738248001" sldId="319"/>
            <ac:spMk id="6" creationId="{E2F1A081-1F44-A8E1-3DB9-D10CF5B47A05}"/>
          </ac:spMkLst>
        </pc:spChg>
        <pc:spChg chg="del">
          <ac:chgData name="Noémie Spiller" userId="e4bebb1e-116a-4f15-b3ae-274db878ded7" providerId="ADAL" clId="{3DF20985-A173-4A1A-93F8-0B29B8FE2E3D}" dt="2023-04-18T12:16:05.100" v="1665" actId="931"/>
          <ac:spMkLst>
            <pc:docMk/>
            <pc:sldMk cId="3738248001" sldId="319"/>
            <ac:spMk id="7" creationId="{844019B8-AF85-F2F3-34FB-23A0334805E9}"/>
          </ac:spMkLst>
        </pc:spChg>
        <pc:spChg chg="add del">
          <ac:chgData name="Noémie Spiller" userId="e4bebb1e-116a-4f15-b3ae-274db878ded7" providerId="ADAL" clId="{3DF20985-A173-4A1A-93F8-0B29B8FE2E3D}" dt="2023-04-18T12:15:49.113" v="1661" actId="931"/>
          <ac:spMkLst>
            <pc:docMk/>
            <pc:sldMk cId="3738248001" sldId="319"/>
            <ac:spMk id="8" creationId="{52F2C750-AB6B-A983-860A-1AA10C122DEB}"/>
          </ac:spMkLst>
        </pc:spChg>
        <pc:spChg chg="add mod">
          <ac:chgData name="Noémie Spiller" userId="e4bebb1e-116a-4f15-b3ae-274db878ded7" providerId="ADAL" clId="{3DF20985-A173-4A1A-93F8-0B29B8FE2E3D}" dt="2023-04-18T12:26:43.202" v="1751" actId="207"/>
          <ac:spMkLst>
            <pc:docMk/>
            <pc:sldMk cId="3738248001" sldId="319"/>
            <ac:spMk id="19" creationId="{4BA544E7-EE2F-8D32-39EC-558FC9C6936D}"/>
          </ac:spMkLst>
        </pc:spChg>
        <pc:spChg chg="add mod">
          <ac:chgData name="Noémie Spiller" userId="e4bebb1e-116a-4f15-b3ae-274db878ded7" providerId="ADAL" clId="{3DF20985-A173-4A1A-93F8-0B29B8FE2E3D}" dt="2023-04-18T12:28:52.596" v="1764" actId="1076"/>
          <ac:spMkLst>
            <pc:docMk/>
            <pc:sldMk cId="3738248001" sldId="319"/>
            <ac:spMk id="20" creationId="{A04929C7-A84E-F1B8-F68F-14B4EFFC0B07}"/>
          </ac:spMkLst>
        </pc:spChg>
        <pc:spChg chg="add mod">
          <ac:chgData name="Noémie Spiller" userId="e4bebb1e-116a-4f15-b3ae-274db878ded7" providerId="ADAL" clId="{3DF20985-A173-4A1A-93F8-0B29B8FE2E3D}" dt="2023-04-18T12:28:34.485" v="1763"/>
          <ac:spMkLst>
            <pc:docMk/>
            <pc:sldMk cId="3738248001" sldId="319"/>
            <ac:spMk id="21" creationId="{8AAB9493-EA1A-6B60-2B5D-C8EE669C0B5A}"/>
          </ac:spMkLst>
        </pc:spChg>
        <pc:picChg chg="add del mod">
          <ac:chgData name="Noémie Spiller" userId="e4bebb1e-116a-4f15-b3ae-274db878ded7" providerId="ADAL" clId="{3DF20985-A173-4A1A-93F8-0B29B8FE2E3D}" dt="2023-04-18T12:14:59.095" v="1655"/>
          <ac:picMkLst>
            <pc:docMk/>
            <pc:sldMk cId="3738248001" sldId="319"/>
            <ac:picMk id="10" creationId="{5434E0A2-6FD6-EC75-AD20-C28A8AC3C642}"/>
          </ac:picMkLst>
        </pc:picChg>
        <pc:picChg chg="add del mod">
          <ac:chgData name="Noémie Spiller" userId="e4bebb1e-116a-4f15-b3ae-274db878ded7" providerId="ADAL" clId="{3DF20985-A173-4A1A-93F8-0B29B8FE2E3D}" dt="2023-04-18T12:15:34.670" v="1660" actId="931"/>
          <ac:picMkLst>
            <pc:docMk/>
            <pc:sldMk cId="3738248001" sldId="319"/>
            <ac:picMk id="12" creationId="{5B0D1824-B40C-4190-BFAA-13BE1F25E149}"/>
          </ac:picMkLst>
        </pc:picChg>
        <pc:picChg chg="add mod">
          <ac:chgData name="Noémie Spiller" userId="e4bebb1e-116a-4f15-b3ae-274db878ded7" providerId="ADAL" clId="{3DF20985-A173-4A1A-93F8-0B29B8FE2E3D}" dt="2023-04-18T12:15:54.207" v="1662" actId="27614"/>
          <ac:picMkLst>
            <pc:docMk/>
            <pc:sldMk cId="3738248001" sldId="319"/>
            <ac:picMk id="14" creationId="{6C15EA2A-CF46-1536-1D40-5358FA399F5B}"/>
          </ac:picMkLst>
        </pc:picChg>
        <pc:picChg chg="add mod">
          <ac:chgData name="Noémie Spiller" userId="e4bebb1e-116a-4f15-b3ae-274db878ded7" providerId="ADAL" clId="{3DF20985-A173-4A1A-93F8-0B29B8FE2E3D}" dt="2023-04-18T12:16:05.103" v="1666" actId="27614"/>
          <ac:picMkLst>
            <pc:docMk/>
            <pc:sldMk cId="3738248001" sldId="319"/>
            <ac:picMk id="16" creationId="{860E0265-797C-39D3-B902-249AA470D75D}"/>
          </ac:picMkLst>
        </pc:picChg>
        <pc:picChg chg="add mod">
          <ac:chgData name="Noémie Spiller" userId="e4bebb1e-116a-4f15-b3ae-274db878ded7" providerId="ADAL" clId="{3DF20985-A173-4A1A-93F8-0B29B8FE2E3D}" dt="2023-04-18T12:16:05.104" v="1667" actId="962"/>
          <ac:picMkLst>
            <pc:docMk/>
            <pc:sldMk cId="3738248001" sldId="319"/>
            <ac:picMk id="18" creationId="{66E66E13-2D49-A1AF-CD65-9756A012F86C}"/>
          </ac:picMkLst>
        </pc:picChg>
      </pc:sldChg>
      <pc:sldChg chg="addSp delSp modSp new mod ord delAnim modAnim modNotesTx">
        <pc:chgData name="Noémie Spiller" userId="e4bebb1e-116a-4f15-b3ae-274db878ded7" providerId="ADAL" clId="{3DF20985-A173-4A1A-93F8-0B29B8FE2E3D}" dt="2023-04-18T13:22:15.813" v="2204"/>
        <pc:sldMkLst>
          <pc:docMk/>
          <pc:sldMk cId="4089228486" sldId="320"/>
        </pc:sldMkLst>
        <pc:spChg chg="mod">
          <ac:chgData name="Noémie Spiller" userId="e4bebb1e-116a-4f15-b3ae-274db878ded7" providerId="ADAL" clId="{3DF20985-A173-4A1A-93F8-0B29B8FE2E3D}" dt="2023-04-18T12:55:18.549" v="1954" actId="1076"/>
          <ac:spMkLst>
            <pc:docMk/>
            <pc:sldMk cId="4089228486" sldId="320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2T17:13:03.939" v="628" actId="20577"/>
          <ac:spMkLst>
            <pc:docMk/>
            <pc:sldMk cId="4089228486" sldId="320"/>
            <ac:spMk id="4" creationId="{5F7D1C74-B814-759D-D0D6-727E733705CB}"/>
          </ac:spMkLst>
        </pc:spChg>
        <pc:spChg chg="del">
          <ac:chgData name="Noémie Spiller" userId="e4bebb1e-116a-4f15-b3ae-274db878ded7" providerId="ADAL" clId="{3DF20985-A173-4A1A-93F8-0B29B8FE2E3D}" dt="2023-04-12T17:19:56.169" v="629" actId="1032"/>
          <ac:spMkLst>
            <pc:docMk/>
            <pc:sldMk cId="4089228486" sldId="320"/>
            <ac:spMk id="5" creationId="{B8008C70-36E3-9994-BAFE-6B2953831348}"/>
          </ac:spMkLst>
        </pc:spChg>
        <pc:spChg chg="add mod ord">
          <ac:chgData name="Noémie Spiller" userId="e4bebb1e-116a-4f15-b3ae-274db878ded7" providerId="ADAL" clId="{3DF20985-A173-4A1A-93F8-0B29B8FE2E3D}" dt="2023-04-18T12:51:29.571" v="1939" actId="1076"/>
          <ac:spMkLst>
            <pc:docMk/>
            <pc:sldMk cId="4089228486" sldId="320"/>
            <ac:spMk id="13" creationId="{EC5E1715-0F9D-7DE6-023B-59F6AC130D25}"/>
          </ac:spMkLst>
        </pc:spChg>
        <pc:spChg chg="add del mod">
          <ac:chgData name="Noémie Spiller" userId="e4bebb1e-116a-4f15-b3ae-274db878ded7" providerId="ADAL" clId="{3DF20985-A173-4A1A-93F8-0B29B8FE2E3D}" dt="2023-04-18T12:58:54.062" v="1967" actId="478"/>
          <ac:spMkLst>
            <pc:docMk/>
            <pc:sldMk cId="4089228486" sldId="320"/>
            <ac:spMk id="16" creationId="{044734BD-60BB-76B5-DB94-F48C8C2BF93E}"/>
          </ac:spMkLst>
        </pc:spChg>
        <pc:spChg chg="add mod">
          <ac:chgData name="Noémie Spiller" userId="e4bebb1e-116a-4f15-b3ae-274db878ded7" providerId="ADAL" clId="{3DF20985-A173-4A1A-93F8-0B29B8FE2E3D}" dt="2023-04-18T13:00:27.395" v="1986" actId="14100"/>
          <ac:spMkLst>
            <pc:docMk/>
            <pc:sldMk cId="4089228486" sldId="320"/>
            <ac:spMk id="20" creationId="{FA564704-CE80-0BA0-4E74-0E920374921C}"/>
          </ac:spMkLst>
        </pc:spChg>
        <pc:spChg chg="add del mod">
          <ac:chgData name="Noémie Spiller" userId="e4bebb1e-116a-4f15-b3ae-274db878ded7" providerId="ADAL" clId="{3DF20985-A173-4A1A-93F8-0B29B8FE2E3D}" dt="2023-04-18T13:00:09.495" v="1979"/>
          <ac:spMkLst>
            <pc:docMk/>
            <pc:sldMk cId="4089228486" sldId="320"/>
            <ac:spMk id="21" creationId="{21F7A9CB-0232-7B88-53CD-5D9680E31C42}"/>
          </ac:spMkLst>
        </pc:spChg>
        <pc:spChg chg="add mod">
          <ac:chgData name="Noémie Spiller" userId="e4bebb1e-116a-4f15-b3ae-274db878ded7" providerId="ADAL" clId="{3DF20985-A173-4A1A-93F8-0B29B8FE2E3D}" dt="2023-04-18T13:02:15.795" v="2002"/>
          <ac:spMkLst>
            <pc:docMk/>
            <pc:sldMk cId="4089228486" sldId="320"/>
            <ac:spMk id="22" creationId="{9D13B7B9-B1C7-0F04-84F4-05A4BEBFB815}"/>
          </ac:spMkLst>
        </pc:spChg>
        <pc:spChg chg="add mod">
          <ac:chgData name="Noémie Spiller" userId="e4bebb1e-116a-4f15-b3ae-274db878ded7" providerId="ADAL" clId="{3DF20985-A173-4A1A-93F8-0B29B8FE2E3D}" dt="2023-04-18T13:02:25.249" v="2007"/>
          <ac:spMkLst>
            <pc:docMk/>
            <pc:sldMk cId="4089228486" sldId="320"/>
            <ac:spMk id="23" creationId="{4A8EA920-4E84-261B-B103-BF98EA593177}"/>
          </ac:spMkLst>
        </pc:spChg>
        <pc:spChg chg="add mod">
          <ac:chgData name="Noémie Spiller" userId="e4bebb1e-116a-4f15-b3ae-274db878ded7" providerId="ADAL" clId="{3DF20985-A173-4A1A-93F8-0B29B8FE2E3D}" dt="2023-04-18T13:02:01.667" v="1999"/>
          <ac:spMkLst>
            <pc:docMk/>
            <pc:sldMk cId="4089228486" sldId="320"/>
            <ac:spMk id="24" creationId="{534596BD-E8CB-546C-5ACF-F0399F423437}"/>
          </ac:spMkLst>
        </pc:spChg>
        <pc:graphicFrameChg chg="add mod modGraphic">
          <ac:chgData name="Noémie Spiller" userId="e4bebb1e-116a-4f15-b3ae-274db878ded7" providerId="ADAL" clId="{3DF20985-A173-4A1A-93F8-0B29B8FE2E3D}" dt="2023-04-18T12:54:38.548" v="1953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18T12:34:13.507" v="1796"/>
          <ac:graphicFrameMkLst>
            <pc:docMk/>
            <pc:sldMk cId="4089228486" sldId="320"/>
            <ac:graphicFrameMk id="75" creationId="{E699211F-4815-1871-35EA-752C5BDA838A}"/>
          </ac:graphicFrameMkLst>
        </pc:graphicFrameChg>
        <pc:picChg chg="add del mod">
          <ac:chgData name="Noémie Spiller" userId="e4bebb1e-116a-4f15-b3ae-274db878ded7" providerId="ADAL" clId="{3DF20985-A173-4A1A-93F8-0B29B8FE2E3D}" dt="2023-04-18T12:31:11.898" v="1767"/>
          <ac:picMkLst>
            <pc:docMk/>
            <pc:sldMk cId="4089228486" sldId="320"/>
            <ac:picMk id="6" creationId="{0D563426-F98D-0B43-551A-C82FF13E79F8}"/>
          </ac:picMkLst>
        </pc:picChg>
        <pc:picChg chg="add mod ord">
          <ac:chgData name="Noémie Spiller" userId="e4bebb1e-116a-4f15-b3ae-274db878ded7" providerId="ADAL" clId="{3DF20985-A173-4A1A-93F8-0B29B8FE2E3D}" dt="2023-04-18T12:33:43.114" v="1789" actId="1076"/>
          <ac:picMkLst>
            <pc:docMk/>
            <pc:sldMk cId="4089228486" sldId="320"/>
            <ac:picMk id="9" creationId="{2F7E03B4-0274-1EC9-7428-3C4DE11D69C4}"/>
          </ac:picMkLst>
        </pc:picChg>
        <pc:picChg chg="add mod ord">
          <ac:chgData name="Noémie Spiller" userId="e4bebb1e-116a-4f15-b3ae-274db878ded7" providerId="ADAL" clId="{3DF20985-A173-4A1A-93F8-0B29B8FE2E3D}" dt="2023-04-18T12:35:11.222" v="1806" actId="1076"/>
          <ac:picMkLst>
            <pc:docMk/>
            <pc:sldMk cId="4089228486" sldId="320"/>
            <ac:picMk id="11" creationId="{8DA043D3-A58E-EA9D-D32C-3C05C65D2BCB}"/>
          </ac:picMkLst>
        </pc:picChg>
        <pc:picChg chg="add mod ord">
          <ac:chgData name="Noémie Spiller" userId="e4bebb1e-116a-4f15-b3ae-274db878ded7" providerId="ADAL" clId="{3DF20985-A173-4A1A-93F8-0B29B8FE2E3D}" dt="2023-04-18T12:49:40.218" v="1938" actId="167"/>
          <ac:picMkLst>
            <pc:docMk/>
            <pc:sldMk cId="4089228486" sldId="320"/>
            <ac:picMk id="12" creationId="{62F23469-0F15-000A-B223-8B5DBF85CB66}"/>
          </ac:picMkLst>
        </pc:picChg>
        <pc:picChg chg="add mod ord">
          <ac:chgData name="Noémie Spiller" userId="e4bebb1e-116a-4f15-b3ae-274db878ded7" providerId="ADAL" clId="{3DF20985-A173-4A1A-93F8-0B29B8FE2E3D}" dt="2023-04-18T12:52:07.668" v="1948" actId="1076"/>
          <ac:picMkLst>
            <pc:docMk/>
            <pc:sldMk cId="4089228486" sldId="320"/>
            <ac:picMk id="15" creationId="{BAF0E8EF-3F50-8454-3076-734EE0D1A338}"/>
          </ac:picMkLst>
        </pc:picChg>
        <pc:picChg chg="add del mod">
          <ac:chgData name="Noémie Spiller" userId="e4bebb1e-116a-4f15-b3ae-274db878ded7" providerId="ADAL" clId="{3DF20985-A173-4A1A-93F8-0B29B8FE2E3D}" dt="2023-04-18T12:56:51.533" v="1965" actId="21"/>
          <ac:picMkLst>
            <pc:docMk/>
            <pc:sldMk cId="4089228486" sldId="320"/>
            <ac:picMk id="17" creationId="{58A23629-B46F-73FD-6395-F9713FC3FA5E}"/>
          </ac:picMkLst>
        </pc:picChg>
        <pc:picChg chg="add mod ord">
          <ac:chgData name="Noémie Spiller" userId="e4bebb1e-116a-4f15-b3ae-274db878ded7" providerId="ADAL" clId="{3DF20985-A173-4A1A-93F8-0B29B8FE2E3D}" dt="2023-04-18T12:59:46.630" v="1976" actId="1076"/>
          <ac:picMkLst>
            <pc:docMk/>
            <pc:sldMk cId="4089228486" sldId="320"/>
            <ac:picMk id="19" creationId="{EC1E7A96-D521-FD1C-4269-B0F13CDB1524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19T11:06:24.190" v="3279"/>
        <pc:sldMkLst>
          <pc:docMk/>
          <pc:sldMk cId="912758139" sldId="321"/>
        </pc:sldMkLst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2" creationId="{62388557-4AE5-2B75-FBB3-0E1FA0FFD65C}"/>
          </ac:spMkLst>
        </pc:spChg>
        <pc:spChg chg="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3" creationId="{5C84B071-791B-93F5-264F-DB770F4B245C}"/>
          </ac:spMkLst>
        </pc:spChg>
        <pc:spChg chg="mod">
          <ac:chgData name="Noémie Spiller" userId="e4bebb1e-116a-4f15-b3ae-274db878ded7" providerId="ADAL" clId="{3DF20985-A173-4A1A-93F8-0B29B8FE2E3D}" dt="2023-04-12T17:58:51.637" v="1091" actId="20577"/>
          <ac:spMkLst>
            <pc:docMk/>
            <pc:sldMk cId="912758139" sldId="321"/>
            <ac:spMk id="4" creationId="{79114A4D-AFC4-AE7A-04F0-57A33A93A49D}"/>
          </ac:spMkLst>
        </pc:spChg>
        <pc:spChg chg="del">
          <ac:chgData name="Noémie Spiller" userId="e4bebb1e-116a-4f15-b3ae-274db878ded7" providerId="ADAL" clId="{3DF20985-A173-4A1A-93F8-0B29B8FE2E3D}" dt="2023-04-12T17:55:57.806" v="982" actId="1032"/>
          <ac:spMkLst>
            <pc:docMk/>
            <pc:sldMk cId="912758139" sldId="321"/>
            <ac:spMk id="5" creationId="{A0886D33-BAB7-3FEA-8CE0-4F5C7B41E180}"/>
          </ac:spMkLst>
        </pc:spChg>
        <pc:spChg chg="add mod">
          <ac:chgData name="Noémie Spiller" userId="e4bebb1e-116a-4f15-b3ae-274db878ded7" providerId="ADAL" clId="{3DF20985-A173-4A1A-93F8-0B29B8FE2E3D}" dt="2023-04-19T10:28:20.171" v="2901" actId="1076"/>
          <ac:spMkLst>
            <pc:docMk/>
            <pc:sldMk cId="912758139" sldId="321"/>
            <ac:spMk id="5" creationId="{E8653F41-EAC7-33A3-289F-06760D8524DE}"/>
          </ac:spMkLst>
        </pc:spChg>
        <pc:spChg chg="add mod">
          <ac:chgData name="Noémie Spiller" userId="e4bebb1e-116a-4f15-b3ae-274db878ded7" providerId="ADAL" clId="{3DF20985-A173-4A1A-93F8-0B29B8FE2E3D}" dt="2023-04-19T10:27:49.835" v="2899" actId="1582"/>
          <ac:spMkLst>
            <pc:docMk/>
            <pc:sldMk cId="912758139" sldId="321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2T17:57:00.246" v="1059" actId="26606"/>
          <ac:spMkLst>
            <pc:docMk/>
            <pc:sldMk cId="912758139" sldId="321"/>
            <ac:spMk id="11" creationId="{A3480F4D-3DB8-9906-AA1A-FA0785AB1AC3}"/>
          </ac:spMkLst>
        </pc:spChg>
        <pc:spChg chg="add mod">
          <ac:chgData name="Noémie Spiller" userId="e4bebb1e-116a-4f15-b3ae-274db878ded7" providerId="ADAL" clId="{3DF20985-A173-4A1A-93F8-0B29B8FE2E3D}" dt="2023-04-19T10:47:28.540" v="2931" actId="1076"/>
          <ac:spMkLst>
            <pc:docMk/>
            <pc:sldMk cId="912758139" sldId="321"/>
            <ac:spMk id="15" creationId="{4DD84630-59F0-4E08-CD07-31452E05BE12}"/>
          </ac:spMkLst>
        </pc:spChg>
        <pc:spChg chg="add mod">
          <ac:chgData name="Noémie Spiller" userId="e4bebb1e-116a-4f15-b3ae-274db878ded7" providerId="ADAL" clId="{3DF20985-A173-4A1A-93F8-0B29B8FE2E3D}" dt="2023-04-19T10:46:42.623" v="2920" actId="14100"/>
          <ac:spMkLst>
            <pc:docMk/>
            <pc:sldMk cId="912758139" sldId="321"/>
            <ac:spMk id="16" creationId="{A7513582-2032-66C7-6F83-32C7C5F91ADF}"/>
          </ac:spMkLst>
        </pc:spChg>
        <pc:graphicFrameChg chg="add mod modGraphic">
          <ac:chgData name="Noémie Spiller" userId="e4bebb1e-116a-4f15-b3ae-274db878ded7" providerId="ADAL" clId="{3DF20985-A173-4A1A-93F8-0B29B8FE2E3D}" dt="2023-04-18T14:17:22.239" v="2750" actId="14100"/>
          <ac:graphicFrameMkLst>
            <pc:docMk/>
            <pc:sldMk cId="912758139" sldId="321"/>
            <ac:graphicFrameMk id="6" creationId="{92990882-C9C6-F33C-21AA-B457C4400502}"/>
          </ac:graphicFrameMkLst>
        </pc:graphicFrameChg>
        <pc:picChg chg="add del mod">
          <ac:chgData name="Noémie Spiller" userId="e4bebb1e-116a-4f15-b3ae-274db878ded7" providerId="ADAL" clId="{3DF20985-A173-4A1A-93F8-0B29B8FE2E3D}" dt="2023-04-19T10:44:26.407" v="2907" actId="478"/>
          <ac:picMkLst>
            <pc:docMk/>
            <pc:sldMk cId="912758139" sldId="321"/>
            <ac:picMk id="9" creationId="{1DA3AC8B-4B45-4366-55A1-1602B0502333}"/>
          </ac:picMkLst>
        </pc:picChg>
        <pc:picChg chg="add mod">
          <ac:chgData name="Noémie Spiller" userId="e4bebb1e-116a-4f15-b3ae-274db878ded7" providerId="ADAL" clId="{3DF20985-A173-4A1A-93F8-0B29B8FE2E3D}" dt="2023-04-19T10:47:04.168" v="2927" actId="688"/>
          <ac:picMkLst>
            <pc:docMk/>
            <pc:sldMk cId="912758139" sldId="321"/>
            <ac:picMk id="12" creationId="{835BFF2F-96C2-F7B1-C20A-8F926E3BB6BB}"/>
          </ac:picMkLst>
        </pc:picChg>
        <pc:picChg chg="add mod">
          <ac:chgData name="Noémie Spiller" userId="e4bebb1e-116a-4f15-b3ae-274db878ded7" providerId="ADAL" clId="{3DF20985-A173-4A1A-93F8-0B29B8FE2E3D}" dt="2023-04-19T10:46:15.906" v="2915" actId="1076"/>
          <ac:picMkLst>
            <pc:docMk/>
            <pc:sldMk cId="912758139" sldId="321"/>
            <ac:picMk id="14" creationId="{212722A4-5400-DE8F-0A95-3A65E5D08E98}"/>
          </ac:picMkLst>
        </pc:picChg>
      </pc:sldChg>
      <pc:sldChg chg="addSp delSp modSp new mod modNotesTx">
        <pc:chgData name="Noémie Spiller" userId="e4bebb1e-116a-4f15-b3ae-274db878ded7" providerId="ADAL" clId="{3DF20985-A173-4A1A-93F8-0B29B8FE2E3D}" dt="2023-04-26T07:34:56.742" v="5784" actId="20577"/>
        <pc:sldMkLst>
          <pc:docMk/>
          <pc:sldMk cId="3570777704" sldId="322"/>
        </pc:sldMkLst>
        <pc:spChg chg="mod">
          <ac:chgData name="Noémie Spiller" userId="e4bebb1e-116a-4f15-b3ae-274db878ded7" providerId="ADAL" clId="{3DF20985-A173-4A1A-93F8-0B29B8FE2E3D}" dt="2023-04-26T07:28:26.851" v="5484" actId="20577"/>
          <ac:spMkLst>
            <pc:docMk/>
            <pc:sldMk cId="3570777704" sldId="322"/>
            <ac:spMk id="4" creationId="{B905D132-4FC1-2EA8-B70C-E67930A20090}"/>
          </ac:spMkLst>
        </pc:spChg>
        <pc:spChg chg="mod">
          <ac:chgData name="Noémie Spiller" userId="e4bebb1e-116a-4f15-b3ae-274db878ded7" providerId="ADAL" clId="{3DF20985-A173-4A1A-93F8-0B29B8FE2E3D}" dt="2023-04-26T07:34:05.129" v="5734" actId="14100"/>
          <ac:spMkLst>
            <pc:docMk/>
            <pc:sldMk cId="3570777704" sldId="322"/>
            <ac:spMk id="5" creationId="{9BCA0F78-A7E0-7A11-7807-3718CD22388E}"/>
          </ac:spMkLst>
        </pc:spChg>
        <pc:spChg chg="del">
          <ac:chgData name="Noémie Spiller" userId="e4bebb1e-116a-4f15-b3ae-274db878ded7" providerId="ADAL" clId="{3DF20985-A173-4A1A-93F8-0B29B8FE2E3D}" dt="2023-04-26T07:27:13.496" v="5364"/>
          <ac:spMkLst>
            <pc:docMk/>
            <pc:sldMk cId="3570777704" sldId="322"/>
            <ac:spMk id="6" creationId="{13D54AE4-86A7-1CEC-127D-27BAD4C282B3}"/>
          </ac:spMkLst>
        </pc:spChg>
        <pc:spChg chg="add mod">
          <ac:chgData name="Noémie Spiller" userId="e4bebb1e-116a-4f15-b3ae-274db878ded7" providerId="ADAL" clId="{3DF20985-A173-4A1A-93F8-0B29B8FE2E3D}" dt="2023-04-26T07:34:20.570" v="5735" actId="14100"/>
          <ac:spMkLst>
            <pc:docMk/>
            <pc:sldMk cId="3570777704" sldId="322"/>
            <ac:spMk id="11" creationId="{43F2298A-4AA3-0803-D815-3C575B30D796}"/>
          </ac:spMkLst>
        </pc:spChg>
        <pc:picChg chg="add mod">
          <ac:chgData name="Noémie Spiller" userId="e4bebb1e-116a-4f15-b3ae-274db878ded7" providerId="ADAL" clId="{3DF20985-A173-4A1A-93F8-0B29B8FE2E3D}" dt="2023-04-26T07:34:29.354" v="5737" actId="1076"/>
          <ac:picMkLst>
            <pc:docMk/>
            <pc:sldMk cId="3570777704" sldId="322"/>
            <ac:picMk id="8" creationId="{EB0C53E1-6788-59C8-5473-15FE456CCF6D}"/>
          </ac:picMkLst>
        </pc:picChg>
        <pc:picChg chg="add mod">
          <ac:chgData name="Noémie Spiller" userId="e4bebb1e-116a-4f15-b3ae-274db878ded7" providerId="ADAL" clId="{3DF20985-A173-4A1A-93F8-0B29B8FE2E3D}" dt="2023-04-26T07:33:05.346" v="5667" actId="1076"/>
          <ac:picMkLst>
            <pc:docMk/>
            <pc:sldMk cId="3570777704" sldId="322"/>
            <ac:picMk id="10" creationId="{DA0C6E8B-413A-BB53-A27B-38A9C21E79E9}"/>
          </ac:picMkLst>
        </pc:picChg>
      </pc:sldChg>
      <pc:sldChg chg="addSp delSp modSp new mod ord modClrScheme chgLayout modNotesTx">
        <pc:chgData name="Noémie Spiller" userId="e4bebb1e-116a-4f15-b3ae-274db878ded7" providerId="ADAL" clId="{3DF20985-A173-4A1A-93F8-0B29B8FE2E3D}" dt="2023-04-20T11:01:36.968" v="4373"/>
        <pc:sldMkLst>
          <pc:docMk/>
          <pc:sldMk cId="1963810207" sldId="323"/>
        </pc:sldMkLst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2" creationId="{C0B1E45F-77A4-27E5-CD72-B4793AB6460A}"/>
          </ac:spMkLst>
        </pc:spChg>
        <pc:spChg chg="mod or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3" creationId="{8BAAAF9B-5618-D08F-5DB4-A062A2E8124F}"/>
          </ac:spMkLst>
        </pc:spChg>
        <pc:spChg chg="mod">
          <ac:chgData name="Noémie Spiller" userId="e4bebb1e-116a-4f15-b3ae-274db878ded7" providerId="ADAL" clId="{3DF20985-A173-4A1A-93F8-0B29B8FE2E3D}" dt="2023-04-19T16:27:59.904" v="4363" actId="26606"/>
          <ac:spMkLst>
            <pc:docMk/>
            <pc:sldMk cId="1963810207" sldId="323"/>
            <ac:spMk id="4" creationId="{519041D5-94F8-BD86-D30E-38612CD2EA03}"/>
          </ac:spMkLst>
        </pc:spChg>
        <pc:spChg chg="del mod">
          <ac:chgData name="Noémie Spiller" userId="e4bebb1e-116a-4f15-b3ae-274db878ded7" providerId="ADAL" clId="{3DF20985-A173-4A1A-93F8-0B29B8FE2E3D}" dt="2023-04-19T16:23:35.382" v="4339" actId="478"/>
          <ac:spMkLst>
            <pc:docMk/>
            <pc:sldMk cId="1963810207" sldId="323"/>
            <ac:spMk id="5" creationId="{BB60F0A7-D126-0B51-5302-DE304BCBCA76}"/>
          </ac:spMkLst>
        </pc:spChg>
        <pc:spChg chg="add del mod">
          <ac:chgData name="Noémie Spiller" userId="e4bebb1e-116a-4f15-b3ae-274db878ded7" providerId="ADAL" clId="{3DF20985-A173-4A1A-93F8-0B29B8FE2E3D}" dt="2023-04-19T16:23:39.218" v="4340" actId="478"/>
          <ac:spMkLst>
            <pc:docMk/>
            <pc:sldMk cId="1963810207" sldId="323"/>
            <ac:spMk id="7" creationId="{32146AE2-C204-952D-1974-5C1D9B44B0C9}"/>
          </ac:spMkLst>
        </pc:spChg>
        <pc:picChg chg="add mod">
          <ac:chgData name="Noémie Spiller" userId="e4bebb1e-116a-4f15-b3ae-274db878ded7" providerId="ADAL" clId="{3DF20985-A173-4A1A-93F8-0B29B8FE2E3D}" dt="2023-04-19T16:27:59.904" v="4363" actId="26606"/>
          <ac:picMkLst>
            <pc:docMk/>
            <pc:sldMk cId="1963810207" sldId="323"/>
            <ac:picMk id="9" creationId="{B9FE6E66-5196-9251-CAA9-A26481119E94}"/>
          </ac:picMkLst>
        </pc:picChg>
        <pc:picChg chg="add mod">
          <ac:chgData name="Noémie Spiller" userId="e4bebb1e-116a-4f15-b3ae-274db878ded7" providerId="ADAL" clId="{3DF20985-A173-4A1A-93F8-0B29B8FE2E3D}" dt="2023-04-19T16:28:38.251" v="4366"/>
          <ac:picMkLst>
            <pc:docMk/>
            <pc:sldMk cId="1963810207" sldId="323"/>
            <ac:picMk id="11" creationId="{EBD5077B-D6B2-F04C-6C82-986752CF4C77}"/>
          </ac:picMkLst>
        </pc:picChg>
      </pc:sldChg>
      <pc:sldChg chg="addSp delSp modSp new mod modClrScheme chgLayout modNotesTx">
        <pc:chgData name="Noémie Spiller" userId="e4bebb1e-116a-4f15-b3ae-274db878ded7" providerId="ADAL" clId="{3DF20985-A173-4A1A-93F8-0B29B8FE2E3D}" dt="2023-04-19T11:42:21.700" v="3629" actId="20577"/>
        <pc:sldMkLst>
          <pc:docMk/>
          <pc:sldMk cId="621628165" sldId="324"/>
        </pc:sldMkLst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2" creationId="{805BF37A-FA7F-6F1C-D701-173C4E5A06A9}"/>
          </ac:spMkLst>
        </pc:spChg>
        <pc:spChg chg="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3" creationId="{6F098690-CD06-3855-54BB-7969084D0A24}"/>
          </ac:spMkLst>
        </pc:spChg>
        <pc:spChg chg="mod">
          <ac:chgData name="Noémie Spiller" userId="e4bebb1e-116a-4f15-b3ae-274db878ded7" providerId="ADAL" clId="{3DF20985-A173-4A1A-93F8-0B29B8FE2E3D}" dt="2023-04-19T11:40:56.080" v="3473" actId="20577"/>
          <ac:spMkLst>
            <pc:docMk/>
            <pc:sldMk cId="621628165" sldId="324"/>
            <ac:spMk id="4" creationId="{5075A099-650B-62AA-696F-7AE5EF5C605F}"/>
          </ac:spMkLst>
        </pc:spChg>
        <pc:spChg chg="del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5" creationId="{40F83C3F-E492-6D28-7C20-1023935F5D48}"/>
          </ac:spMkLst>
        </pc:spChg>
        <pc:spChg chg="add del mod">
          <ac:chgData name="Noémie Spiller" userId="e4bebb1e-116a-4f15-b3ae-274db878ded7" providerId="ADAL" clId="{3DF20985-A173-4A1A-93F8-0B29B8FE2E3D}" dt="2023-04-19T11:40:14.283" v="3463" actId="478"/>
          <ac:spMkLst>
            <pc:docMk/>
            <pc:sldMk cId="621628165" sldId="324"/>
            <ac:spMk id="12" creationId="{8F1BC9DE-5B4D-160E-7E2A-66A264945C42}"/>
          </ac:spMkLst>
        </pc:spChg>
        <pc:spChg chg="add mod">
          <ac:chgData name="Noémie Spiller" userId="e4bebb1e-116a-4f15-b3ae-274db878ded7" providerId="ADAL" clId="{3DF20985-A173-4A1A-93F8-0B29B8FE2E3D}" dt="2023-04-19T11:40:22.455" v="3464" actId="1076"/>
          <ac:spMkLst>
            <pc:docMk/>
            <pc:sldMk cId="621628165" sldId="324"/>
            <ac:spMk id="13" creationId="{67D3A2EF-C60B-0C26-9ABF-B21D791FE8DB}"/>
          </ac:spMkLst>
        </pc:spChg>
        <pc:spChg chg="add mod">
          <ac:chgData name="Noémie Spiller" userId="e4bebb1e-116a-4f15-b3ae-274db878ded7" providerId="ADAL" clId="{3DF20985-A173-4A1A-93F8-0B29B8FE2E3D}" dt="2023-04-19T11:40:45.564" v="3471"/>
          <ac:spMkLst>
            <pc:docMk/>
            <pc:sldMk cId="621628165" sldId="324"/>
            <ac:spMk id="14" creationId="{7D1C3A09-11DA-0F87-B716-A96C8605E7E9}"/>
          </ac:spMkLst>
        </pc:spChg>
        <pc:spChg chg="add mod">
          <ac:chgData name="Noémie Spiller" userId="e4bebb1e-116a-4f15-b3ae-274db878ded7" providerId="ADAL" clId="{3DF20985-A173-4A1A-93F8-0B29B8FE2E3D}" dt="2023-04-19T11:38:26.528" v="3448" actId="26606"/>
          <ac:spMkLst>
            <pc:docMk/>
            <pc:sldMk cId="621628165" sldId="324"/>
            <ac:spMk id="16" creationId="{48182D6E-5BE7-7F5D-3FBB-C4B0898D7785}"/>
          </ac:spMkLst>
        </pc:spChg>
        <pc:picChg chg="add del mod">
          <ac:chgData name="Noémie Spiller" userId="e4bebb1e-116a-4f15-b3ae-274db878ded7" providerId="ADAL" clId="{3DF20985-A173-4A1A-93F8-0B29B8FE2E3D}" dt="2023-04-19T11:38:04.091" v="3443" actId="478"/>
          <ac:picMkLst>
            <pc:docMk/>
            <pc:sldMk cId="621628165" sldId="324"/>
            <ac:picMk id="7" creationId="{D6E77E86-BEE7-EEC3-ECCB-6600DD721E79}"/>
          </ac:picMkLst>
        </pc:picChg>
        <pc:picChg chg="add mod ord">
          <ac:chgData name="Noémie Spiller" userId="e4bebb1e-116a-4f15-b3ae-274db878ded7" providerId="ADAL" clId="{3DF20985-A173-4A1A-93F8-0B29B8FE2E3D}" dt="2023-04-19T11:38:26.528" v="3448" actId="26606"/>
          <ac:picMkLst>
            <pc:docMk/>
            <pc:sldMk cId="621628165" sldId="324"/>
            <ac:picMk id="9" creationId="{7E0855DF-215B-7A50-A943-FE5123E73154}"/>
          </ac:picMkLst>
        </pc:picChg>
        <pc:picChg chg="add mod">
          <ac:chgData name="Noémie Spiller" userId="e4bebb1e-116a-4f15-b3ae-274db878ded7" providerId="ADAL" clId="{3DF20985-A173-4A1A-93F8-0B29B8FE2E3D}" dt="2023-04-19T11:39:02.148" v="3449"/>
          <ac:picMkLst>
            <pc:docMk/>
            <pc:sldMk cId="621628165" sldId="324"/>
            <ac:picMk id="11" creationId="{9B15B976-3CAF-7AC0-1880-D0B3DC1D15ED}"/>
          </ac:picMkLst>
        </pc:picChg>
      </pc:sldChg>
      <pc:sldChg chg="addSp delSp modSp new mod delAnim modAnim modNotesTx">
        <pc:chgData name="Noémie Spiller" userId="e4bebb1e-116a-4f15-b3ae-274db878ded7" providerId="ADAL" clId="{3DF20985-A173-4A1A-93F8-0B29B8FE2E3D}" dt="2023-04-19T16:14:26.681" v="4269" actId="1076"/>
        <pc:sldMkLst>
          <pc:docMk/>
          <pc:sldMk cId="1176313540" sldId="325"/>
        </pc:sldMkLst>
        <pc:spChg chg="mod">
          <ac:chgData name="Noémie Spiller" userId="e4bebb1e-116a-4f15-b3ae-274db878ded7" providerId="ADAL" clId="{3DF20985-A173-4A1A-93F8-0B29B8FE2E3D}" dt="2023-04-12T18:00:49.912" v="1199" actId="20577"/>
          <ac:spMkLst>
            <pc:docMk/>
            <pc:sldMk cId="1176313540" sldId="325"/>
            <ac:spMk id="4" creationId="{08F3F385-0EBA-FC60-F789-683CFDD11903}"/>
          </ac:spMkLst>
        </pc:spChg>
        <pc:spChg chg="del mod">
          <ac:chgData name="Noémie Spiller" userId="e4bebb1e-116a-4f15-b3ae-274db878ded7" providerId="ADAL" clId="{3DF20985-A173-4A1A-93F8-0B29B8FE2E3D}" dt="2023-04-19T16:12:23.789" v="4258" actId="478"/>
          <ac:spMkLst>
            <pc:docMk/>
            <pc:sldMk cId="1176313540" sldId="325"/>
            <ac:spMk id="5" creationId="{A4DC6A53-754E-97B7-7B88-01F8412E0461}"/>
          </ac:spMkLst>
        </pc:spChg>
        <pc:spChg chg="add del mod">
          <ac:chgData name="Noémie Spiller" userId="e4bebb1e-116a-4f15-b3ae-274db878ded7" providerId="ADAL" clId="{3DF20985-A173-4A1A-93F8-0B29B8FE2E3D}" dt="2023-04-19T16:12:28.277" v="4259" actId="478"/>
          <ac:spMkLst>
            <pc:docMk/>
            <pc:sldMk cId="1176313540" sldId="325"/>
            <ac:spMk id="8" creationId="{EAAB5AF5-C1EF-ADD1-D17B-949A348BD715}"/>
          </ac:spMkLst>
        </pc:spChg>
        <pc:picChg chg="add del mod">
          <ac:chgData name="Noémie Spiller" userId="e4bebb1e-116a-4f15-b3ae-274db878ded7" providerId="ADAL" clId="{3DF20985-A173-4A1A-93F8-0B29B8FE2E3D}" dt="2023-04-19T16:12:34.550" v="4262" actId="478"/>
          <ac:picMkLst>
            <pc:docMk/>
            <pc:sldMk cId="1176313540" sldId="325"/>
            <ac:picMk id="6" creationId="{2E9E7871-5187-7957-8E74-A3FD22E74A9E}"/>
          </ac:picMkLst>
        </pc:picChg>
        <pc:picChg chg="add mod">
          <ac:chgData name="Noémie Spiller" userId="e4bebb1e-116a-4f15-b3ae-274db878ded7" providerId="ADAL" clId="{3DF20985-A173-4A1A-93F8-0B29B8FE2E3D}" dt="2023-04-19T16:14:26.681" v="4269" actId="1076"/>
          <ac:picMkLst>
            <pc:docMk/>
            <pc:sldMk cId="1176313540" sldId="325"/>
            <ac:picMk id="9" creationId="{58073FE6-631C-8E79-EEE9-3358135259C4}"/>
          </ac:picMkLst>
        </pc:picChg>
      </pc:sldChg>
      <pc:sldChg chg="addSp delSp modSp new del mod modClrScheme chgLayout">
        <pc:chgData name="Noémie Spiller" userId="e4bebb1e-116a-4f15-b3ae-274db878ded7" providerId="ADAL" clId="{3DF20985-A173-4A1A-93F8-0B29B8FE2E3D}" dt="2023-04-12T18:01:42.871" v="1255" actId="47"/>
        <pc:sldMkLst>
          <pc:docMk/>
          <pc:sldMk cId="1297805111" sldId="326"/>
        </pc:sldMkLst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2" creationId="{2A484455-4D0F-800C-6402-BD5EE3369508}"/>
          </ac:spMkLst>
        </pc:spChg>
        <pc:spChg chg="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3" creationId="{16C51392-8B3F-C1CF-3CF0-5BAF58CC2B4E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4" creationId="{A7861415-DE05-3638-92BA-D27991C88604}"/>
          </ac:spMkLst>
        </pc:spChg>
        <pc:spChg chg="del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5" creationId="{414119CF-4D87-EB75-1B76-070DC6A96EAB}"/>
          </ac:spMkLst>
        </pc:spChg>
        <pc:spChg chg="add mod ord">
          <ac:chgData name="Noémie Spiller" userId="e4bebb1e-116a-4f15-b3ae-274db878ded7" providerId="ADAL" clId="{3DF20985-A173-4A1A-93F8-0B29B8FE2E3D}" dt="2023-04-12T18:01:28.009" v="1251" actId="20577"/>
          <ac:spMkLst>
            <pc:docMk/>
            <pc:sldMk cId="1297805111" sldId="326"/>
            <ac:spMk id="6" creationId="{DD835170-F2A2-DC7B-3805-1E5D875DF976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7" creationId="{B62E90E9-3773-1FFC-5088-65706D61FD61}"/>
          </ac:spMkLst>
        </pc:spChg>
        <pc:spChg chg="add mod ord">
          <ac:chgData name="Noémie Spiller" userId="e4bebb1e-116a-4f15-b3ae-274db878ded7" providerId="ADAL" clId="{3DF20985-A173-4A1A-93F8-0B29B8FE2E3D}" dt="2023-04-12T18:01:16.623" v="1201" actId="700"/>
          <ac:spMkLst>
            <pc:docMk/>
            <pc:sldMk cId="1297805111" sldId="326"/>
            <ac:spMk id="8" creationId="{AC4F3CA4-8C4D-458D-FEA9-4B97AF135DE3}"/>
          </ac:spMkLst>
        </pc:spChg>
      </pc:sldChg>
      <pc:sldChg chg="addSp delSp modSp add mod ord">
        <pc:chgData name="Noémie Spiller" userId="e4bebb1e-116a-4f15-b3ae-274db878ded7" providerId="ADAL" clId="{3DF20985-A173-4A1A-93F8-0B29B8FE2E3D}" dt="2023-04-12T18:03:38.269" v="1304" actId="26606"/>
        <pc:sldMkLst>
          <pc:docMk/>
          <pc:sldMk cId="815586482" sldId="327"/>
        </pc:sldMkLst>
        <pc:spChg chg="mod">
          <ac:chgData name="Noémie Spiller" userId="e4bebb1e-116a-4f15-b3ae-274db878ded7" providerId="ADAL" clId="{3DF20985-A173-4A1A-93F8-0B29B8FE2E3D}" dt="2023-04-12T18:03:26.780" v="1303" actId="20577"/>
          <ac:spMkLst>
            <pc:docMk/>
            <pc:sldMk cId="815586482" sldId="327"/>
            <ac:spMk id="4" creationId="{D6F02E3B-3FF4-F76E-AFB0-3BE17CA5A591}"/>
          </ac:spMkLst>
        </pc:spChg>
        <pc:picChg chg="add">
          <ac:chgData name="Noémie Spiller" userId="e4bebb1e-116a-4f15-b3ae-274db878ded7" providerId="ADAL" clId="{3DF20985-A173-4A1A-93F8-0B29B8FE2E3D}" dt="2023-04-12T18:03:38.269" v="1304" actId="26606"/>
          <ac:picMkLst>
            <pc:docMk/>
            <pc:sldMk cId="815586482" sldId="327"/>
            <ac:picMk id="6" creationId="{CD6D20A9-156A-8BD4-67A9-FAFA1562A4AA}"/>
          </ac:picMkLst>
        </pc:picChg>
        <pc:picChg chg="del">
          <ac:chgData name="Noémie Spiller" userId="e4bebb1e-116a-4f15-b3ae-274db878ded7" providerId="ADAL" clId="{3DF20985-A173-4A1A-93F8-0B29B8FE2E3D}" dt="2023-04-12T18:02:16.252" v="1291" actId="478"/>
          <ac:picMkLst>
            <pc:docMk/>
            <pc:sldMk cId="815586482" sldId="327"/>
            <ac:picMk id="7" creationId="{EE418CF9-826C-85E5-FE49-065AA4DA6718}"/>
          </ac:picMkLst>
        </pc:picChg>
      </pc:sldChg>
      <pc:sldChg chg="modSp new mod">
        <pc:chgData name="Noémie Spiller" userId="e4bebb1e-116a-4f15-b3ae-274db878ded7" providerId="ADAL" clId="{3DF20985-A173-4A1A-93F8-0B29B8FE2E3D}" dt="2023-04-12T18:04:48.189" v="1335" actId="20577"/>
        <pc:sldMkLst>
          <pc:docMk/>
          <pc:sldMk cId="2155087023" sldId="328"/>
        </pc:sldMkLst>
        <pc:spChg chg="mod">
          <ac:chgData name="Noémie Spiller" userId="e4bebb1e-116a-4f15-b3ae-274db878ded7" providerId="ADAL" clId="{3DF20985-A173-4A1A-93F8-0B29B8FE2E3D}" dt="2023-04-12T18:04:46.156" v="1331" actId="20577"/>
          <ac:spMkLst>
            <pc:docMk/>
            <pc:sldMk cId="2155087023" sldId="328"/>
            <ac:spMk id="4" creationId="{E7C41F11-FDFD-50EB-32DB-DA076629B31D}"/>
          </ac:spMkLst>
        </pc:spChg>
        <pc:spChg chg="mod">
          <ac:chgData name="Noémie Spiller" userId="e4bebb1e-116a-4f15-b3ae-274db878ded7" providerId="ADAL" clId="{3DF20985-A173-4A1A-93F8-0B29B8FE2E3D}" dt="2023-04-12T18:04:48.189" v="1335" actId="20577"/>
          <ac:spMkLst>
            <pc:docMk/>
            <pc:sldMk cId="2155087023" sldId="328"/>
            <ac:spMk id="5" creationId="{9EAB25E4-6645-61C7-740E-3C61EE3BD5A4}"/>
          </ac:spMkLst>
        </pc:spChg>
      </pc:sldChg>
      <pc:sldChg chg="modSp new mod">
        <pc:chgData name="Noémie Spiller" userId="e4bebb1e-116a-4f15-b3ae-274db878ded7" providerId="ADAL" clId="{3DF20985-A173-4A1A-93F8-0B29B8FE2E3D}" dt="2023-04-12T18:05:13.737" v="1358" actId="20577"/>
        <pc:sldMkLst>
          <pc:docMk/>
          <pc:sldMk cId="4285188218" sldId="329"/>
        </pc:sldMkLst>
        <pc:spChg chg="mod">
          <ac:chgData name="Noémie Spiller" userId="e4bebb1e-116a-4f15-b3ae-274db878ded7" providerId="ADAL" clId="{3DF20985-A173-4A1A-93F8-0B29B8FE2E3D}" dt="2023-04-12T18:05:13.737" v="1358" actId="20577"/>
          <ac:spMkLst>
            <pc:docMk/>
            <pc:sldMk cId="4285188218" sldId="329"/>
            <ac:spMk id="5" creationId="{7EE6E934-F168-F6EB-4D3B-70C35238710C}"/>
          </ac:spMkLst>
        </pc:spChg>
      </pc:sldChg>
      <pc:sldChg chg="modSp new del mod ord">
        <pc:chgData name="Noémie Spiller" userId="e4bebb1e-116a-4f15-b3ae-274db878ded7" providerId="ADAL" clId="{3DF20985-A173-4A1A-93F8-0B29B8FE2E3D}" dt="2023-04-19T15:51:22.100" v="4206" actId="47"/>
        <pc:sldMkLst>
          <pc:docMk/>
          <pc:sldMk cId="3574715911" sldId="330"/>
        </pc:sldMkLst>
        <pc:spChg chg="mod">
          <ac:chgData name="Noémie Spiller" userId="e4bebb1e-116a-4f15-b3ae-274db878ded7" providerId="ADAL" clId="{3DF20985-A173-4A1A-93F8-0B29B8FE2E3D}" dt="2023-04-13T09:23:01.227" v="1527" actId="20577"/>
          <ac:spMkLst>
            <pc:docMk/>
            <pc:sldMk cId="3574715911" sldId="330"/>
            <ac:spMk id="4" creationId="{6AD62255-8FA2-7C1B-01B4-1B96A337D51B}"/>
          </ac:spMkLst>
        </pc:spChg>
      </pc:sldChg>
      <pc:sldChg chg="addSp delSp modSp new mod ord modNotesTx">
        <pc:chgData name="Noémie Spiller" userId="e4bebb1e-116a-4f15-b3ae-274db878ded7" providerId="ADAL" clId="{3DF20985-A173-4A1A-93F8-0B29B8FE2E3D}" dt="2023-04-19T14:13:03.066" v="3801"/>
        <pc:sldMkLst>
          <pc:docMk/>
          <pc:sldMk cId="3666134602" sldId="331"/>
        </pc:sldMkLst>
        <pc:spChg chg="mod">
          <ac:chgData name="Noémie Spiller" userId="e4bebb1e-116a-4f15-b3ae-274db878ded7" providerId="ADAL" clId="{3DF20985-A173-4A1A-93F8-0B29B8FE2E3D}" dt="2023-04-18T15:59:19.624" v="2797" actId="20577"/>
          <ac:spMkLst>
            <pc:docMk/>
            <pc:sldMk cId="3666134602" sldId="331"/>
            <ac:spMk id="4" creationId="{3C8B132F-D6E4-54F1-EC01-69DB780F9124}"/>
          </ac:spMkLst>
        </pc:spChg>
        <pc:spChg chg="del mod">
          <ac:chgData name="Noémie Spiller" userId="e4bebb1e-116a-4f15-b3ae-274db878ded7" providerId="ADAL" clId="{3DF20985-A173-4A1A-93F8-0B29B8FE2E3D}" dt="2023-04-18T13:43:01.890" v="2270" actId="478"/>
          <ac:spMkLst>
            <pc:docMk/>
            <pc:sldMk cId="3666134602" sldId="331"/>
            <ac:spMk id="5" creationId="{C3649A88-A72C-2116-0F82-CD9E62723E5D}"/>
          </ac:spMkLst>
        </pc:spChg>
        <pc:spChg chg="add del mod">
          <ac:chgData name="Noémie Spiller" userId="e4bebb1e-116a-4f15-b3ae-274db878ded7" providerId="ADAL" clId="{3DF20985-A173-4A1A-93F8-0B29B8FE2E3D}" dt="2023-04-18T13:43:07.895" v="2271" actId="478"/>
          <ac:spMkLst>
            <pc:docMk/>
            <pc:sldMk cId="3666134602" sldId="331"/>
            <ac:spMk id="9" creationId="{AD0B9F7F-B076-3A5E-C9C7-30661D708B04}"/>
          </ac:spMkLst>
        </pc:spChg>
        <pc:spChg chg="add del mod">
          <ac:chgData name="Noémie Spiller" userId="e4bebb1e-116a-4f15-b3ae-274db878ded7" providerId="ADAL" clId="{3DF20985-A173-4A1A-93F8-0B29B8FE2E3D}" dt="2023-04-18T13:43:28.532" v="2285"/>
          <ac:spMkLst>
            <pc:docMk/>
            <pc:sldMk cId="3666134602" sldId="331"/>
            <ac:spMk id="10" creationId="{21F12862-D587-2B48-E172-1F0D1008D683}"/>
          </ac:spMkLst>
        </pc:spChg>
        <pc:spChg chg="add mod">
          <ac:chgData name="Noémie Spiller" userId="e4bebb1e-116a-4f15-b3ae-274db878ded7" providerId="ADAL" clId="{3DF20985-A173-4A1A-93F8-0B29B8FE2E3D}" dt="2023-04-18T13:49:20.604" v="2359" actId="115"/>
          <ac:spMkLst>
            <pc:docMk/>
            <pc:sldMk cId="3666134602" sldId="331"/>
            <ac:spMk id="11" creationId="{8ACC9A0E-DD20-0C71-1517-0CA7D8C210B2}"/>
          </ac:spMkLst>
        </pc:spChg>
        <pc:spChg chg="add mod">
          <ac:chgData name="Noémie Spiller" userId="e4bebb1e-116a-4f15-b3ae-274db878ded7" providerId="ADAL" clId="{3DF20985-A173-4A1A-93F8-0B29B8FE2E3D}" dt="2023-04-18T15:58:22.551" v="2772" actId="20577"/>
          <ac:spMkLst>
            <pc:docMk/>
            <pc:sldMk cId="3666134602" sldId="33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2" creationId="{D1BD6737-82F1-5BD4-0CA5-B24682D89AE5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3" creationId="{476224B0-FEAA-2822-5CC6-B8741C4C4322}"/>
          </ac:spMkLst>
        </pc:spChg>
        <pc:spChg chg="add del mod">
          <ac:chgData name="Noémie Spiller" userId="e4bebb1e-116a-4f15-b3ae-274db878ded7" providerId="ADAL" clId="{3DF20985-A173-4A1A-93F8-0B29B8FE2E3D}" dt="2023-04-18T13:52:53.901" v="2387" actId="478"/>
          <ac:spMkLst>
            <pc:docMk/>
            <pc:sldMk cId="3666134602" sldId="331"/>
            <ac:spMk id="24" creationId="{F883E18A-DC4D-7D61-6EBF-F3E960986BB9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7" creationId="{6198B37D-D4CE-A321-8576-A2EFCB958A3E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8" creationId="{C641D51C-3C4E-62BB-B394-C584587D6505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8T15:59:08.231" v="2788" actId="1076"/>
          <ac:spMkLst>
            <pc:docMk/>
            <pc:sldMk cId="3666134602" sldId="331"/>
            <ac:spMk id="30" creationId="{12DB54B5-7B94-5A2A-83B6-4E236C8AEE35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1" creationId="{B67217E2-8849-0AD8-80A3-197A5993B206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2" creationId="{385508DA-EB80-2805-BFA2-7496129CC64F}"/>
          </ac:spMkLst>
        </pc:spChg>
        <pc:spChg chg="add mod">
          <ac:chgData name="Noémie Spiller" userId="e4bebb1e-116a-4f15-b3ae-274db878ded7" providerId="ADAL" clId="{3DF20985-A173-4A1A-93F8-0B29B8FE2E3D}" dt="2023-04-18T14:05:01.531" v="2561" actId="14100"/>
          <ac:spMkLst>
            <pc:docMk/>
            <pc:sldMk cId="3666134602" sldId="331"/>
            <ac:spMk id="33" creationId="{39D923E4-87FF-E13A-E418-35E9BDF3B4FC}"/>
          </ac:spMkLst>
        </pc:spChg>
        <pc:spChg chg="add mod">
          <ac:chgData name="Noémie Spiller" userId="e4bebb1e-116a-4f15-b3ae-274db878ded7" providerId="ADAL" clId="{3DF20985-A173-4A1A-93F8-0B29B8FE2E3D}" dt="2023-04-18T14:05:06.209" v="2562" actId="1076"/>
          <ac:spMkLst>
            <pc:docMk/>
            <pc:sldMk cId="3666134602" sldId="331"/>
            <ac:spMk id="34" creationId="{24D86BA9-70DB-CF74-418E-01AAB39D7E30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5" creationId="{9185A93D-9258-9A1D-3009-D87FB37C0198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6" creationId="{51D3CAEB-56B5-5B22-7D66-2706F682FE67}"/>
          </ac:spMkLst>
        </pc:spChg>
        <pc:spChg chg="add mod">
          <ac:chgData name="Noémie Spiller" userId="e4bebb1e-116a-4f15-b3ae-274db878ded7" providerId="ADAL" clId="{3DF20985-A173-4A1A-93F8-0B29B8FE2E3D}" dt="2023-04-18T14:04:51.037" v="2559" actId="1076"/>
          <ac:spMkLst>
            <pc:docMk/>
            <pc:sldMk cId="3666134602" sldId="331"/>
            <ac:spMk id="37" creationId="{2A9E0707-C4C2-5A6B-2404-439E3124A4E9}"/>
          </ac:spMkLst>
        </pc:spChg>
        <pc:spChg chg="add mod">
          <ac:chgData name="Noémie Spiller" userId="e4bebb1e-116a-4f15-b3ae-274db878ded7" providerId="ADAL" clId="{3DF20985-A173-4A1A-93F8-0B29B8FE2E3D}" dt="2023-04-18T15:58:53.897" v="2787" actId="20577"/>
          <ac:spMkLst>
            <pc:docMk/>
            <pc:sldMk cId="3666134602" sldId="331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8T14:03:08.284" v="2548" actId="478"/>
          <ac:spMkLst>
            <pc:docMk/>
            <pc:sldMk cId="3666134602" sldId="331"/>
            <ac:spMk id="39" creationId="{BD8272DC-B54C-0FBB-D783-1AFD4883CB42}"/>
          </ac:spMkLst>
        </pc:spChg>
        <pc:spChg chg="add mod">
          <ac:chgData name="Noémie Spiller" userId="e4bebb1e-116a-4f15-b3ae-274db878ded7" providerId="ADAL" clId="{3DF20985-A173-4A1A-93F8-0B29B8FE2E3D}" dt="2023-04-18T14:04:27.696" v="2558" actId="1076"/>
          <ac:spMkLst>
            <pc:docMk/>
            <pc:sldMk cId="3666134602" sldId="331"/>
            <ac:spMk id="41" creationId="{3CD70D46-B646-E343-8305-2174C3F0FF71}"/>
          </ac:spMkLst>
        </pc:spChg>
        <pc:picChg chg="add mod">
          <ac:chgData name="Noémie Spiller" userId="e4bebb1e-116a-4f15-b3ae-274db878ded7" providerId="ADAL" clId="{3DF20985-A173-4A1A-93F8-0B29B8FE2E3D}" dt="2023-04-18T14:04:51.037" v="2559" actId="1076"/>
          <ac:picMkLst>
            <pc:docMk/>
            <pc:sldMk cId="3666134602" sldId="331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8T13:45:51.331" v="2306" actId="478"/>
          <ac:picMkLst>
            <pc:docMk/>
            <pc:sldMk cId="3666134602" sldId="331"/>
            <ac:picMk id="14" creationId="{2392CF7A-29C3-CAB2-1BA7-4A1D17B54856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6" creationId="{D2554147-0893-21A1-25CC-3579B39E8ED3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8T13:52:53.901" v="2387" actId="478"/>
          <ac:picMkLst>
            <pc:docMk/>
            <pc:sldMk cId="3666134602" sldId="331"/>
            <ac:picMk id="20" creationId="{E192B57B-4C9F-580C-F030-2D3C2D59D9CE}"/>
          </ac:picMkLst>
        </pc:picChg>
        <pc:picChg chg="add del mod">
          <ac:chgData name="Noémie Spiller" userId="e4bebb1e-116a-4f15-b3ae-274db878ded7" providerId="ADAL" clId="{3DF20985-A173-4A1A-93F8-0B29B8FE2E3D}" dt="2023-04-18T14:03:43.442" v="2553" actId="478"/>
          <ac:picMkLst>
            <pc:docMk/>
            <pc:sldMk cId="3666134602" sldId="331"/>
            <ac:picMk id="25" creationId="{EBA048CE-0253-59D0-CE36-2C8483EE7523}"/>
          </ac:picMkLst>
        </pc:picChg>
        <pc:picChg chg="add del mod">
          <ac:chgData name="Noémie Spiller" userId="e4bebb1e-116a-4f15-b3ae-274db878ded7" providerId="ADAL" clId="{3DF20985-A173-4A1A-93F8-0B29B8FE2E3D}" dt="2023-04-18T14:02:39.229" v="2527" actId="478"/>
          <ac:picMkLst>
            <pc:docMk/>
            <pc:sldMk cId="3666134602" sldId="331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8T14:04:27.696" v="2558" actId="1076"/>
          <ac:picMkLst>
            <pc:docMk/>
            <pc:sldMk cId="3666134602" sldId="331"/>
            <ac:picMk id="40" creationId="{915C5DF5-83E8-94FC-9B7B-3C3751B50EDD}"/>
          </ac:picMkLst>
        </pc:picChg>
      </pc:sldChg>
      <pc:sldChg chg="addSp delSp modSp new mod ord modAnim">
        <pc:chgData name="Noémie Spiller" userId="e4bebb1e-116a-4f15-b3ae-274db878ded7" providerId="ADAL" clId="{3DF20985-A173-4A1A-93F8-0B29B8FE2E3D}" dt="2023-04-25T17:03:57.845" v="5244"/>
        <pc:sldMkLst>
          <pc:docMk/>
          <pc:sldMk cId="2964222083" sldId="332"/>
        </pc:sldMkLst>
        <pc:spChg chg="mod">
          <ac:chgData name="Noémie Spiller" userId="e4bebb1e-116a-4f15-b3ae-274db878ded7" providerId="ADAL" clId="{3DF20985-A173-4A1A-93F8-0B29B8FE2E3D}" dt="2023-04-18T13:03:30.014" v="2016"/>
          <ac:spMkLst>
            <pc:docMk/>
            <pc:sldMk cId="2964222083" sldId="332"/>
            <ac:spMk id="4" creationId="{0DCD38B1-DC42-C938-F16B-45B9B55E029F}"/>
          </ac:spMkLst>
        </pc:spChg>
        <pc:spChg chg="del">
          <ac:chgData name="Noémie Spiller" userId="e4bebb1e-116a-4f15-b3ae-274db878ded7" providerId="ADAL" clId="{3DF20985-A173-4A1A-93F8-0B29B8FE2E3D}" dt="2023-04-18T13:03:03.938" v="2008"/>
          <ac:spMkLst>
            <pc:docMk/>
            <pc:sldMk cId="2964222083" sldId="332"/>
            <ac:spMk id="5" creationId="{09A979EF-9DFB-7F37-3EF2-481C8BFB770B}"/>
          </ac:spMkLst>
        </pc:spChg>
        <pc:picChg chg="add mod">
          <ac:chgData name="Noémie Spiller" userId="e4bebb1e-116a-4f15-b3ae-274db878ded7" providerId="ADAL" clId="{3DF20985-A173-4A1A-93F8-0B29B8FE2E3D}" dt="2023-04-18T13:03:03.938" v="2008"/>
          <ac:picMkLst>
            <pc:docMk/>
            <pc:sldMk cId="2964222083" sldId="332"/>
            <ac:picMk id="6" creationId="{982A6C03-7CB7-86A4-7455-4952281CCE05}"/>
          </ac:picMkLst>
        </pc:picChg>
      </pc:sldChg>
      <pc:sldChg chg="new del">
        <pc:chgData name="Noémie Spiller" userId="e4bebb1e-116a-4f15-b3ae-274db878ded7" providerId="ADAL" clId="{3DF20985-A173-4A1A-93F8-0B29B8FE2E3D}" dt="2023-04-18T13:03:57.313" v="2019" actId="47"/>
        <pc:sldMkLst>
          <pc:docMk/>
          <pc:sldMk cId="1878432682" sldId="333"/>
        </pc:sldMkLst>
      </pc:sldChg>
      <pc:sldChg chg="delSp modSp add mod modNotesTx">
        <pc:chgData name="Noémie Spiller" userId="e4bebb1e-116a-4f15-b3ae-274db878ded7" providerId="ADAL" clId="{3DF20985-A173-4A1A-93F8-0B29B8FE2E3D}" dt="2023-04-25T17:07:13.254" v="5284" actId="20577"/>
        <pc:sldMkLst>
          <pc:docMk/>
          <pc:sldMk cId="2223353952" sldId="334"/>
        </pc:sldMkLst>
        <pc:spChg chg="mod">
          <ac:chgData name="Noémie Spiller" userId="e4bebb1e-116a-4f15-b3ae-274db878ded7" providerId="ADAL" clId="{3DF20985-A173-4A1A-93F8-0B29B8FE2E3D}" dt="2023-04-18T13:11:26.174" v="2130" actId="1076"/>
          <ac:spMkLst>
            <pc:docMk/>
            <pc:sldMk cId="2223353952" sldId="334"/>
            <ac:spMk id="2" creationId="{3C28890F-6AD4-649B-4997-3EDC65E3998E}"/>
          </ac:spMkLst>
        </pc:spChg>
        <pc:spChg chg="mod">
          <ac:chgData name="Noémie Spiller" userId="e4bebb1e-116a-4f15-b3ae-274db878ded7" providerId="ADAL" clId="{3DF20985-A173-4A1A-93F8-0B29B8FE2E3D}" dt="2023-04-18T13:07:39.126" v="2097" actId="1076"/>
          <ac:spMkLst>
            <pc:docMk/>
            <pc:sldMk cId="2223353952" sldId="334"/>
            <ac:spMk id="3" creationId="{70CCB633-0E5F-E5D6-13DA-772B56953AF3}"/>
          </ac:spMkLst>
        </pc:spChg>
        <pc:spChg chg="mod">
          <ac:chgData name="Noémie Spiller" userId="e4bebb1e-116a-4f15-b3ae-274db878ded7" providerId="ADAL" clId="{3DF20985-A173-4A1A-93F8-0B29B8FE2E3D}" dt="2023-04-18T13:09:58.971" v="2117" actId="1076"/>
          <ac:spMkLst>
            <pc:docMk/>
            <pc:sldMk cId="2223353952" sldId="334"/>
            <ac:spMk id="4" creationId="{5F7D1C74-B814-759D-D0D6-727E733705CB}"/>
          </ac:spMkLst>
        </pc:spChg>
        <pc:spChg chg="del mod">
          <ac:chgData name="Noémie Spiller" userId="e4bebb1e-116a-4f15-b3ae-274db878ded7" providerId="ADAL" clId="{3DF20985-A173-4A1A-93F8-0B29B8FE2E3D}" dt="2023-04-25T16:40:29.842" v="5212" actId="21"/>
          <ac:spMkLst>
            <pc:docMk/>
            <pc:sldMk cId="2223353952" sldId="334"/>
            <ac:spMk id="13" creationId="{EC5E1715-0F9D-7DE6-023B-59F6AC130D25}"/>
          </ac:spMkLst>
        </pc:spChg>
        <pc:spChg chg="mod">
          <ac:chgData name="Noémie Spiller" userId="e4bebb1e-116a-4f15-b3ae-274db878ded7" providerId="ADAL" clId="{3DF20985-A173-4A1A-93F8-0B29B8FE2E3D}" dt="2023-04-18T13:10:26.305" v="2122" actId="14100"/>
          <ac:spMkLst>
            <pc:docMk/>
            <pc:sldMk cId="2223353952" sldId="334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2" creationId="{9D13B7B9-B1C7-0F04-84F4-05A4BEBFB815}"/>
          </ac:spMkLst>
        </pc:spChg>
        <pc:spChg chg="mod">
          <ac:chgData name="Noémie Spiller" userId="e4bebb1e-116a-4f15-b3ae-274db878ded7" providerId="ADAL" clId="{3DF20985-A173-4A1A-93F8-0B29B8FE2E3D}" dt="2023-04-18T13:08:13.698" v="2098" actId="1076"/>
          <ac:spMkLst>
            <pc:docMk/>
            <pc:sldMk cId="2223353952" sldId="334"/>
            <ac:spMk id="23" creationId="{4A8EA920-4E84-261B-B103-BF98EA593177}"/>
          </ac:spMkLst>
        </pc:spChg>
        <pc:spChg chg="del">
          <ac:chgData name="Noémie Spiller" userId="e4bebb1e-116a-4f15-b3ae-274db878ded7" providerId="ADAL" clId="{3DF20985-A173-4A1A-93F8-0B29B8FE2E3D}" dt="2023-04-18T13:07:13.736" v="2095" actId="478"/>
          <ac:spMkLst>
            <pc:docMk/>
            <pc:sldMk cId="2223353952" sldId="334"/>
            <ac:spMk id="24" creationId="{534596BD-E8CB-546C-5ACF-F0399F423437}"/>
          </ac:spMkLst>
        </pc:spChg>
        <pc:graphicFrameChg chg="mod">
          <ac:chgData name="Noémie Spiller" userId="e4bebb1e-116a-4f15-b3ae-274db878ded7" providerId="ADAL" clId="{3DF20985-A173-4A1A-93F8-0B29B8FE2E3D}" dt="2023-04-25T17:07:13.254" v="5284" actId="20577"/>
          <ac:graphicFrameMkLst>
            <pc:docMk/>
            <pc:sldMk cId="2223353952" sldId="334"/>
            <ac:graphicFrameMk id="8" creationId="{B584C7B5-CE82-8A5F-8221-4FB5B2E688EA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7:13.736" v="2095" actId="478"/>
          <ac:graphicFrameMkLst>
            <pc:docMk/>
            <pc:sldMk cId="2223353952" sldId="334"/>
            <ac:graphicFrameMk id="75" creationId="{E699211F-4815-1871-35EA-752C5BDA838A}"/>
          </ac:graphicFrameMkLst>
        </pc:graphicFrame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9" creationId="{2F7E03B4-0274-1EC9-7428-3C4DE11D69C4}"/>
          </ac:picMkLst>
        </pc:picChg>
        <pc:picChg chg="del">
          <ac:chgData name="Noémie Spiller" userId="e4bebb1e-116a-4f15-b3ae-274db878ded7" providerId="ADAL" clId="{3DF20985-A173-4A1A-93F8-0B29B8FE2E3D}" dt="2023-04-18T13:07:13.736" v="2095" actId="478"/>
          <ac:picMkLst>
            <pc:docMk/>
            <pc:sldMk cId="2223353952" sldId="334"/>
            <ac:picMk id="11" creationId="{8DA043D3-A58E-EA9D-D32C-3C05C65D2BCB}"/>
          </ac:picMkLst>
        </pc:picChg>
        <pc:picChg chg="del mod">
          <ac:chgData name="Noémie Spiller" userId="e4bebb1e-116a-4f15-b3ae-274db878ded7" providerId="ADAL" clId="{3DF20985-A173-4A1A-93F8-0B29B8FE2E3D}" dt="2023-04-25T16:40:29.842" v="5212" actId="21"/>
          <ac:picMkLst>
            <pc:docMk/>
            <pc:sldMk cId="2223353952" sldId="334"/>
            <ac:picMk id="12" creationId="{62F23469-0F15-000A-B223-8B5DBF85CB66}"/>
          </ac:picMkLst>
        </pc:picChg>
        <pc:picChg chg="mod">
          <ac:chgData name="Noémie Spiller" userId="e4bebb1e-116a-4f15-b3ae-274db878ded7" providerId="ADAL" clId="{3DF20985-A173-4A1A-93F8-0B29B8FE2E3D}" dt="2023-04-18T13:08:13.698" v="2098" actId="1076"/>
          <ac:picMkLst>
            <pc:docMk/>
            <pc:sldMk cId="2223353952" sldId="334"/>
            <ac:picMk id="15" creationId="{BAF0E8EF-3F50-8454-3076-734EE0D1A338}"/>
          </ac:picMkLst>
        </pc:picChg>
        <pc:picChg chg="mod">
          <ac:chgData name="Noémie Spiller" userId="e4bebb1e-116a-4f15-b3ae-274db878ded7" providerId="ADAL" clId="{3DF20985-A173-4A1A-93F8-0B29B8FE2E3D}" dt="2023-04-18T13:10:18.414" v="2120" actId="1076"/>
          <ac:picMkLst>
            <pc:docMk/>
            <pc:sldMk cId="2223353952" sldId="334"/>
            <ac:picMk id="19" creationId="{EC1E7A96-D521-FD1C-4269-B0F13CDB1524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32:52.140" v="4410" actId="313"/>
        <pc:sldMkLst>
          <pc:docMk/>
          <pc:sldMk cId="506601370" sldId="335"/>
        </pc:sldMkLst>
        <pc:spChg chg="mod">
          <ac:chgData name="Noémie Spiller" userId="e4bebb1e-116a-4f15-b3ae-274db878ded7" providerId="ADAL" clId="{3DF20985-A173-4A1A-93F8-0B29B8FE2E3D}" dt="2023-04-18T13:11:33.305" v="2131" actId="1076"/>
          <ac:spMkLst>
            <pc:docMk/>
            <pc:sldMk cId="506601370" sldId="335"/>
            <ac:spMk id="2" creationId="{3C28890F-6AD4-649B-4997-3EDC65E3998E}"/>
          </ac:spMkLst>
        </pc:spChg>
        <pc:spChg chg="add del mod">
          <ac:chgData name="Noémie Spiller" userId="e4bebb1e-116a-4f15-b3ae-274db878ded7" providerId="ADAL" clId="{3DF20985-A173-4A1A-93F8-0B29B8FE2E3D}" dt="2023-04-18T13:04:16.598" v="2022" actId="478"/>
          <ac:spMkLst>
            <pc:docMk/>
            <pc:sldMk cId="506601370" sldId="335"/>
            <ac:spMk id="6" creationId="{C125BF35-F8CF-4621-247E-B8B69BE2B677}"/>
          </ac:spMkLst>
        </pc:spChg>
        <pc:spChg chg="del">
          <ac:chgData name="Noémie Spiller" userId="e4bebb1e-116a-4f15-b3ae-274db878ded7" providerId="ADAL" clId="{3DF20985-A173-4A1A-93F8-0B29B8FE2E3D}" dt="2023-04-18T13:13:17.395" v="2133" actId="478"/>
          <ac:spMkLst>
            <pc:docMk/>
            <pc:sldMk cId="506601370" sldId="335"/>
            <ac:spMk id="13" creationId="{EC5E1715-0F9D-7DE6-023B-59F6AC130D25}"/>
          </ac:spMkLst>
        </pc:spChg>
        <pc:spChg chg="del">
          <ac:chgData name="Noémie Spiller" userId="e4bebb1e-116a-4f15-b3ae-274db878ded7" providerId="ADAL" clId="{3DF20985-A173-4A1A-93F8-0B29B8FE2E3D}" dt="2023-04-18T13:13:14.092" v="2132" actId="478"/>
          <ac:spMkLst>
            <pc:docMk/>
            <pc:sldMk cId="506601370" sldId="335"/>
            <ac:spMk id="20" creationId="{FA564704-CE80-0BA0-4E74-0E920374921C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2" creationId="{9D13B7B9-B1C7-0F04-84F4-05A4BEBFB815}"/>
          </ac:spMkLst>
        </pc:spChg>
        <pc:spChg chg="del">
          <ac:chgData name="Noémie Spiller" userId="e4bebb1e-116a-4f15-b3ae-274db878ded7" providerId="ADAL" clId="{3DF20985-A173-4A1A-93F8-0B29B8FE2E3D}" dt="2023-04-18T13:04:08.296" v="2021" actId="478"/>
          <ac:spMkLst>
            <pc:docMk/>
            <pc:sldMk cId="506601370" sldId="335"/>
            <ac:spMk id="23" creationId="{4A8EA920-4E84-261B-B103-BF98EA593177}"/>
          </ac:spMkLst>
        </pc:spChg>
        <pc:spChg chg="mod">
          <ac:chgData name="Noémie Spiller" userId="e4bebb1e-116a-4f15-b3ae-274db878ded7" providerId="ADAL" clId="{3DF20985-A173-4A1A-93F8-0B29B8FE2E3D}" dt="2023-04-18T13:04:33.127" v="2023" actId="1076"/>
          <ac:spMkLst>
            <pc:docMk/>
            <pc:sldMk cId="506601370" sldId="335"/>
            <ac:spMk id="24" creationId="{534596BD-E8CB-546C-5ACF-F0399F423437}"/>
          </ac:spMkLst>
        </pc:spChg>
        <pc:graphicFrameChg chg="add del mod">
          <ac:chgData name="Noémie Spiller" userId="e4bebb1e-116a-4f15-b3ae-274db878ded7" providerId="ADAL" clId="{3DF20985-A173-4A1A-93F8-0B29B8FE2E3D}" dt="2023-04-18T13:06:26.149" v="2087" actId="478"/>
          <ac:graphicFrameMkLst>
            <pc:docMk/>
            <pc:sldMk cId="506601370" sldId="335"/>
            <ac:graphicFrameMk id="7" creationId="{A6FF5633-D773-B474-44C6-BBDEF1196E40}"/>
          </ac:graphicFrameMkLst>
        </pc:graphicFrameChg>
        <pc:graphicFrameChg chg="del">
          <ac:chgData name="Noémie Spiller" userId="e4bebb1e-116a-4f15-b3ae-274db878ded7" providerId="ADAL" clId="{3DF20985-A173-4A1A-93F8-0B29B8FE2E3D}" dt="2023-04-18T13:04:08.296" v="2021" actId="478"/>
          <ac:graphicFrameMkLst>
            <pc:docMk/>
            <pc:sldMk cId="506601370" sldId="335"/>
            <ac:graphicFrameMk id="8" creationId="{B584C7B5-CE82-8A5F-8221-4FB5B2E688EA}"/>
          </ac:graphicFrameMkLst>
        </pc:graphicFrameChg>
        <pc:graphicFrameChg chg="mod">
          <ac:chgData name="Noémie Spiller" userId="e4bebb1e-116a-4f15-b3ae-274db878ded7" providerId="ADAL" clId="{3DF20985-A173-4A1A-93F8-0B29B8FE2E3D}" dt="2023-04-25T15:32:52.140" v="4410" actId="313"/>
          <ac:graphicFrameMkLst>
            <pc:docMk/>
            <pc:sldMk cId="506601370" sldId="335"/>
            <ac:graphicFrameMk id="75" creationId="{E699211F-4815-1871-35EA-752C5BDA838A}"/>
          </ac:graphicFrameMkLst>
        </pc:graphicFrame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9" creationId="{2F7E03B4-0274-1EC9-7428-3C4DE11D69C4}"/>
          </ac:picMkLst>
        </pc:picChg>
        <pc:picChg chg="mod">
          <ac:chgData name="Noémie Spiller" userId="e4bebb1e-116a-4f15-b3ae-274db878ded7" providerId="ADAL" clId="{3DF20985-A173-4A1A-93F8-0B29B8FE2E3D}" dt="2023-04-18T13:04:33.127" v="2023" actId="1076"/>
          <ac:picMkLst>
            <pc:docMk/>
            <pc:sldMk cId="506601370" sldId="335"/>
            <ac:picMk id="11" creationId="{8DA043D3-A58E-EA9D-D32C-3C05C65D2BCB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5" creationId="{BAF0E8EF-3F50-8454-3076-734EE0D1A338}"/>
          </ac:picMkLst>
        </pc:picChg>
        <pc:picChg chg="del">
          <ac:chgData name="Noémie Spiller" userId="e4bebb1e-116a-4f15-b3ae-274db878ded7" providerId="ADAL" clId="{3DF20985-A173-4A1A-93F8-0B29B8FE2E3D}" dt="2023-04-18T13:04:08.296" v="2021" actId="478"/>
          <ac:picMkLst>
            <pc:docMk/>
            <pc:sldMk cId="506601370" sldId="335"/>
            <ac:picMk id="19" creationId="{EC1E7A96-D521-FD1C-4269-B0F13CDB1524}"/>
          </ac:picMkLst>
        </pc:picChg>
      </pc:sldChg>
      <pc:sldChg chg="modSp add mod ord">
        <pc:chgData name="Noémie Spiller" userId="e4bebb1e-116a-4f15-b3ae-274db878ded7" providerId="ADAL" clId="{3DF20985-A173-4A1A-93F8-0B29B8FE2E3D}" dt="2023-04-19T14:56:28.687" v="3998"/>
        <pc:sldMkLst>
          <pc:docMk/>
          <pc:sldMk cId="198757602" sldId="336"/>
        </pc:sldMkLst>
        <pc:spChg chg="mod">
          <ac:chgData name="Noémie Spiller" userId="e4bebb1e-116a-4f15-b3ae-274db878ded7" providerId="ADAL" clId="{3DF20985-A173-4A1A-93F8-0B29B8FE2E3D}" dt="2023-04-19T11:43:33.321" v="3657" actId="20577"/>
          <ac:spMkLst>
            <pc:docMk/>
            <pc:sldMk cId="198757602" sldId="336"/>
            <ac:spMk id="4" creationId="{3C8B132F-D6E4-54F1-EC01-69DB780F9124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8T16:01:44.484" v="2825" actId="1076"/>
          <ac:spMkLst>
            <pc:docMk/>
            <pc:sldMk cId="198757602" sldId="336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5" creationId="{EBA048CE-0253-59D0-CE36-2C8483EE7523}"/>
          </ac:picMkLst>
        </pc:picChg>
        <pc:picChg chg="mod">
          <ac:chgData name="Noémie Spiller" userId="e4bebb1e-116a-4f15-b3ae-274db878ded7" providerId="ADAL" clId="{3DF20985-A173-4A1A-93F8-0B29B8FE2E3D}" dt="2023-04-18T16:01:44.484" v="2825" actId="1076"/>
          <ac:picMkLst>
            <pc:docMk/>
            <pc:sldMk cId="198757602" sldId="336"/>
            <ac:picMk id="26" creationId="{F4624920-7790-BE56-073A-ABFEBF86989C}"/>
          </ac:picMkLst>
        </pc:picChg>
      </pc:sldChg>
      <pc:sldChg chg="modSp add del mod ord">
        <pc:chgData name="Noémie Spiller" userId="e4bebb1e-116a-4f15-b3ae-274db878ded7" providerId="ADAL" clId="{3DF20985-A173-4A1A-93F8-0B29B8FE2E3D}" dt="2023-04-19T11:05:50.682" v="3277" actId="47"/>
        <pc:sldMkLst>
          <pc:docMk/>
          <pc:sldMk cId="1730671193" sldId="337"/>
        </pc:sldMkLst>
        <pc:graphicFrameChg chg="mod">
          <ac:chgData name="Noémie Spiller" userId="e4bebb1e-116a-4f15-b3ae-274db878ded7" providerId="ADAL" clId="{3DF20985-A173-4A1A-93F8-0B29B8FE2E3D}" dt="2023-04-19T10:57:52.596" v="3157"/>
          <ac:graphicFrameMkLst>
            <pc:docMk/>
            <pc:sldMk cId="1730671193" sldId="337"/>
            <ac:graphicFrameMk id="6" creationId="{92990882-C9C6-F33C-21AA-B457C4400502}"/>
          </ac:graphicFrameMkLst>
        </pc:graphicFrameChg>
      </pc:sldChg>
      <pc:sldChg chg="addSp modSp add mod ord modNotesTx">
        <pc:chgData name="Noémie Spiller" userId="e4bebb1e-116a-4f15-b3ae-274db878ded7" providerId="ADAL" clId="{3DF20985-A173-4A1A-93F8-0B29B8FE2E3D}" dt="2023-04-25T15:37:42.519" v="4606" actId="1076"/>
        <pc:sldMkLst>
          <pc:docMk/>
          <pc:sldMk cId="2642368517" sldId="338"/>
        </pc:sldMkLst>
        <pc:spChg chg="mod">
          <ac:chgData name="Noémie Spiller" userId="e4bebb1e-116a-4f15-b3ae-274db878ded7" providerId="ADAL" clId="{3DF20985-A173-4A1A-93F8-0B29B8FE2E3D}" dt="2023-04-19T10:59:43.418" v="3169" actId="14100"/>
          <ac:spMkLst>
            <pc:docMk/>
            <pc:sldMk cId="2642368517" sldId="338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42.519" v="4606" actId="1076"/>
          <ac:spMkLst>
            <pc:docMk/>
            <pc:sldMk cId="2642368517" sldId="338"/>
            <ac:spMk id="7" creationId="{46C70357-6BDD-EBF6-B0B2-7EAC97D241B2}"/>
          </ac:spMkLst>
        </pc:spChg>
        <pc:spChg chg="add mod">
          <ac:chgData name="Noémie Spiller" userId="e4bebb1e-116a-4f15-b3ae-274db878ded7" providerId="ADAL" clId="{3DF20985-A173-4A1A-93F8-0B29B8FE2E3D}" dt="2023-04-19T11:00:43.027" v="3202" actId="1076"/>
          <ac:spMkLst>
            <pc:docMk/>
            <pc:sldMk cId="2642368517" sldId="338"/>
            <ac:spMk id="8" creationId="{5118EB51-791D-434D-CC83-E0B8B224BEC0}"/>
          </ac:spMkLst>
        </pc:spChg>
        <pc:spChg chg="add mod">
          <ac:chgData name="Noémie Spiller" userId="e4bebb1e-116a-4f15-b3ae-274db878ded7" providerId="ADAL" clId="{3DF20985-A173-4A1A-93F8-0B29B8FE2E3D}" dt="2023-04-19T11:01:10.750" v="3236" actId="14100"/>
          <ac:spMkLst>
            <pc:docMk/>
            <pc:sldMk cId="2642368517" sldId="338"/>
            <ac:spMk id="9" creationId="{0354B6B8-AA30-716A-36D5-DFACAAED04AD}"/>
          </ac:spMkLst>
        </pc:spChg>
        <pc:spChg chg="add mod">
          <ac:chgData name="Noémie Spiller" userId="e4bebb1e-116a-4f15-b3ae-274db878ded7" providerId="ADAL" clId="{3DF20985-A173-4A1A-93F8-0B29B8FE2E3D}" dt="2023-04-19T11:05:11.969" v="3276" actId="1076"/>
          <ac:spMkLst>
            <pc:docMk/>
            <pc:sldMk cId="2642368517" sldId="338"/>
            <ac:spMk id="10" creationId="{867B1901-983E-AE61-26F4-16D7899FD89D}"/>
          </ac:spMkLst>
        </pc:spChg>
        <pc:spChg chg="add mod">
          <ac:chgData name="Noémie Spiller" userId="e4bebb1e-116a-4f15-b3ae-274db878ded7" providerId="ADAL" clId="{3DF20985-A173-4A1A-93F8-0B29B8FE2E3D}" dt="2023-04-19T11:04:51.846" v="3273" actId="1076"/>
          <ac:spMkLst>
            <pc:docMk/>
            <pc:sldMk cId="2642368517" sldId="338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1:04:43.889" v="3272" actId="1076"/>
          <ac:spMkLst>
            <pc:docMk/>
            <pc:sldMk cId="2642368517" sldId="338"/>
            <ac:spMk id="15" creationId="{4DD84630-59F0-4E08-CD07-31452E05BE12}"/>
          </ac:spMkLst>
        </pc:spChg>
        <pc:spChg chg="mod">
          <ac:chgData name="Noémie Spiller" userId="e4bebb1e-116a-4f15-b3ae-274db878ded7" providerId="ADAL" clId="{3DF20985-A173-4A1A-93F8-0B29B8FE2E3D}" dt="2023-04-19T11:04:57.972" v="3275" actId="14100"/>
          <ac:spMkLst>
            <pc:docMk/>
            <pc:sldMk cId="2642368517" sldId="338"/>
            <ac:spMk id="16" creationId="{A7513582-2032-66C7-6F83-32C7C5F91ADF}"/>
          </ac:spMkLst>
        </pc:spChg>
        <pc:graphicFrameChg chg="mod">
          <ac:chgData name="Noémie Spiller" userId="e4bebb1e-116a-4f15-b3ae-274db878ded7" providerId="ADAL" clId="{3DF20985-A173-4A1A-93F8-0B29B8FE2E3D}" dt="2023-04-25T15:34:41.491" v="4506" actId="20577"/>
          <ac:graphicFrameMkLst>
            <pc:docMk/>
            <pc:sldMk cId="2642368517" sldId="338"/>
            <ac:graphicFrameMk id="6" creationId="{92990882-C9C6-F33C-21AA-B457C4400502}"/>
          </ac:graphicFrameMkLst>
        </pc:graphicFrameChg>
        <pc:picChg chg="mod">
          <ac:chgData name="Noémie Spiller" userId="e4bebb1e-116a-4f15-b3ae-274db878ded7" providerId="ADAL" clId="{3DF20985-A173-4A1A-93F8-0B29B8FE2E3D}" dt="2023-04-19T11:02:44.476" v="3262" actId="1076"/>
          <ac:picMkLst>
            <pc:docMk/>
            <pc:sldMk cId="2642368517" sldId="338"/>
            <ac:picMk id="12" creationId="{835BFF2F-96C2-F7B1-C20A-8F926E3BB6BB}"/>
          </ac:picMkLst>
        </pc:picChg>
        <pc:picChg chg="mod">
          <ac:chgData name="Noémie Spiller" userId="e4bebb1e-116a-4f15-b3ae-274db878ded7" providerId="ADAL" clId="{3DF20985-A173-4A1A-93F8-0B29B8FE2E3D}" dt="2023-04-19T11:04:20.016" v="3269" actId="1076"/>
          <ac:picMkLst>
            <pc:docMk/>
            <pc:sldMk cId="2642368517" sldId="338"/>
            <ac:picMk id="14" creationId="{212722A4-5400-DE8F-0A95-3A65E5D08E98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36:01.039" v="4599" actId="20577"/>
        <pc:sldMkLst>
          <pc:docMk/>
          <pc:sldMk cId="2357394866" sldId="339"/>
        </pc:sldMkLst>
        <pc:spChg chg="mod">
          <ac:chgData name="Noémie Spiller" userId="e4bebb1e-116a-4f15-b3ae-274db878ded7" providerId="ADAL" clId="{3DF20985-A173-4A1A-93F8-0B29B8FE2E3D}" dt="2023-04-25T15:36:01.039" v="4599" actId="20577"/>
          <ac:spMkLst>
            <pc:docMk/>
            <pc:sldMk cId="2357394866" sldId="339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6" creationId="{E737A04A-0F4A-5C47-7954-7BA58A096A41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8" creationId="{9137687F-97B5-27D6-79E3-411FF6EECEA0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9" creationId="{CFA8A2D9-FD57-744A-EE7B-273BC87B0BE2}"/>
          </ac:spMkLst>
        </pc:spChg>
        <pc:spChg chg="add mod">
          <ac:chgData name="Noémie Spiller" userId="e4bebb1e-116a-4f15-b3ae-274db878ded7" providerId="ADAL" clId="{3DF20985-A173-4A1A-93F8-0B29B8FE2E3D}" dt="2023-04-19T14:32:03.386" v="3872" actId="1076"/>
          <ac:spMkLst>
            <pc:docMk/>
            <pc:sldMk cId="2357394866" sldId="339"/>
            <ac:spMk id="10" creationId="{5486EC31-E168-3FDE-B012-F4DE79EE3C8D}"/>
          </ac:spMkLst>
        </pc:spChg>
        <pc:spChg chg="mod">
          <ac:chgData name="Noémie Spiller" userId="e4bebb1e-116a-4f15-b3ae-274db878ded7" providerId="ADAL" clId="{3DF20985-A173-4A1A-93F8-0B29B8FE2E3D}" dt="2023-04-19T14:03:47.654" v="3713" actId="1076"/>
          <ac:spMkLst>
            <pc:docMk/>
            <pc:sldMk cId="2357394866" sldId="339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3" creationId="{B3BD5A9A-B86E-D285-C473-918B028CCAED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4" creationId="{48CBBA88-97BE-3477-6170-7D6C39831F9C}"/>
          </ac:spMkLst>
        </pc:spChg>
        <pc:spChg chg="add 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15" creationId="{FB8DBB46-F4C6-26A2-9888-4EA40D8BC7E4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7" creationId="{51069933-59FD-6B4B-52C5-308E81642A09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8" creationId="{C6AD325A-DF5C-6E67-C396-2016DC733407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19" creationId="{5DDED198-D833-9B48-F634-AEAD71A2B4F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0" creationId="{97ACA0AB-B445-E527-3B37-DAB26F2B078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21" creationId="{DEE7FE5F-17DC-9C39-6199-F98DCC38B80E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2" creationId="{C6262A70-E709-DB62-F4B6-FD516EE8AE5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3" creationId="{1745F37F-92C9-25FB-8491-52F768181490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4" creationId="{C08291A5-F4B0-2AEA-79A6-5EBB922EE5D5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26" creationId="{D0854364-22D0-759A-2C52-DD82C4678598}"/>
          </ac:spMkLst>
        </pc:spChg>
        <pc:spChg chg="mod">
          <ac:chgData name="Noémie Spiller" userId="e4bebb1e-116a-4f15-b3ae-274db878ded7" providerId="ADAL" clId="{3DF20985-A173-4A1A-93F8-0B29B8FE2E3D}" dt="2023-04-19T14:09:52.634" v="3773" actId="1076"/>
          <ac:spMkLst>
            <pc:docMk/>
            <pc:sldMk cId="2357394866" sldId="339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4:10:02.645" v="3774" actId="1076"/>
          <ac:spMkLst>
            <pc:docMk/>
            <pc:sldMk cId="2357394866" sldId="339"/>
            <ac:spMk id="28" creationId="{C641D51C-3C4E-62BB-B394-C584587D6505}"/>
          </ac:spMkLst>
        </pc:spChg>
        <pc:spChg chg="mod">
          <ac:chgData name="Noémie Spiller" userId="e4bebb1e-116a-4f15-b3ae-274db878ded7" providerId="ADAL" clId="{3DF20985-A173-4A1A-93F8-0B29B8FE2E3D}" dt="2023-04-19T14:10:45.732" v="3778" actId="1076"/>
          <ac:spMkLst>
            <pc:docMk/>
            <pc:sldMk cId="2357394866" sldId="339"/>
            <ac:spMk id="29" creationId="{823F4E19-C3B4-1072-CF8B-49ECEB59739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0" creationId="{12DB54B5-7B94-5A2A-83B6-4E236C8AEE35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1" creationId="{B67217E2-8849-0AD8-80A3-197A5993B206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2" creationId="{385508DA-EB80-2805-BFA2-7496129CC64F}"/>
          </ac:spMkLst>
        </pc:spChg>
        <pc:spChg chg="del mod">
          <ac:chgData name="Noémie Spiller" userId="e4bebb1e-116a-4f15-b3ae-274db878ded7" providerId="ADAL" clId="{3DF20985-A173-4A1A-93F8-0B29B8FE2E3D}" dt="2023-04-19T14:12:47.355" v="3798" actId="478"/>
          <ac:spMkLst>
            <pc:docMk/>
            <pc:sldMk cId="2357394866" sldId="339"/>
            <ac:spMk id="33" creationId="{39D923E4-87FF-E13A-E418-35E9BDF3B4FC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4" creationId="{24D86BA9-70DB-CF74-418E-01AAB39D7E30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5" creationId="{9185A93D-9258-9A1D-3009-D87FB37C0198}"/>
          </ac:spMkLst>
        </pc:spChg>
        <pc:spChg chg="del mod">
          <ac:chgData name="Noémie Spiller" userId="e4bebb1e-116a-4f15-b3ae-274db878ded7" providerId="ADAL" clId="{3DF20985-A173-4A1A-93F8-0B29B8FE2E3D}" dt="2023-04-19T14:12:49.484" v="3799" actId="478"/>
          <ac:spMkLst>
            <pc:docMk/>
            <pc:sldMk cId="2357394866" sldId="339"/>
            <ac:spMk id="36" creationId="{51D3CAEB-56B5-5B22-7D66-2706F682FE67}"/>
          </ac:spMkLst>
        </pc:spChg>
        <pc:spChg chg="mod">
          <ac:chgData name="Noémie Spiller" userId="e4bebb1e-116a-4f15-b3ae-274db878ded7" providerId="ADAL" clId="{3DF20985-A173-4A1A-93F8-0B29B8FE2E3D}" dt="2023-04-19T14:12:43.551" v="3796" actId="1076"/>
          <ac:spMkLst>
            <pc:docMk/>
            <pc:sldMk cId="2357394866" sldId="339"/>
            <ac:spMk id="37" creationId="{2A9E0707-C4C2-5A6B-2404-439E3124A4E9}"/>
          </ac:spMkLst>
        </pc:spChg>
        <pc:spChg chg="mod">
          <ac:chgData name="Noémie Spiller" userId="e4bebb1e-116a-4f15-b3ae-274db878ded7" providerId="ADAL" clId="{3DF20985-A173-4A1A-93F8-0B29B8FE2E3D}" dt="2023-04-19T14:09:49.895" v="3772" actId="1076"/>
          <ac:spMkLst>
            <pc:docMk/>
            <pc:sldMk cId="2357394866" sldId="339"/>
            <ac:spMk id="38" creationId="{A2170B24-F509-036F-29D3-7F196733D71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39" creationId="{74D4ED9A-EB7A-0035-6E38-988773D986EA}"/>
          </ac:spMkLst>
        </pc:spChg>
        <pc:spChg chg="mod">
          <ac:chgData name="Noémie Spiller" userId="e4bebb1e-116a-4f15-b3ae-274db878ded7" providerId="ADAL" clId="{3DF20985-A173-4A1A-93F8-0B29B8FE2E3D}" dt="2023-04-19T14:09:28.375" v="3768" actId="1076"/>
          <ac:spMkLst>
            <pc:docMk/>
            <pc:sldMk cId="2357394866" sldId="339"/>
            <ac:spMk id="41" creationId="{3CD70D46-B646-E343-8305-2174C3F0FF71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2" creationId="{47CB45DA-FFB6-0709-AB87-88CFBCBDE7C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3" creationId="{F933776E-9B2F-08D3-D42B-3DA3E9AD23B8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4" creationId="{DE362CB0-1AAE-732E-160C-02CC9EE27576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5" creationId="{7BE8839C-8A1E-20E2-799A-B8283100178F}"/>
          </ac:spMkLst>
        </pc:spChg>
        <pc:spChg chg="add del mod">
          <ac:chgData name="Noémie Spiller" userId="e4bebb1e-116a-4f15-b3ae-274db878ded7" providerId="ADAL" clId="{3DF20985-A173-4A1A-93F8-0B29B8FE2E3D}" dt="2023-04-19T14:11:56.362" v="3785" actId="478"/>
          <ac:spMkLst>
            <pc:docMk/>
            <pc:sldMk cId="2357394866" sldId="339"/>
            <ac:spMk id="46" creationId="{821D06AF-1842-587D-1C85-32CAE2D7EE11}"/>
          </ac:spMkLst>
        </pc:spChg>
        <pc:picChg chg="add del mod">
          <ac:chgData name="Noémie Spiller" userId="e4bebb1e-116a-4f15-b3ae-274db878ded7" providerId="ADAL" clId="{3DF20985-A173-4A1A-93F8-0B29B8FE2E3D}" dt="2023-04-19T14:12:14.898" v="3792" actId="478"/>
          <ac:picMkLst>
            <pc:docMk/>
            <pc:sldMk cId="2357394866" sldId="339"/>
            <ac:picMk id="5" creationId="{C13A5024-D5B2-8ACD-5083-997512FD9C84}"/>
          </ac:picMkLst>
        </pc:picChg>
        <pc:picChg chg="mod">
          <ac:chgData name="Noémie Spiller" userId="e4bebb1e-116a-4f15-b3ae-274db878ded7" providerId="ADAL" clId="{3DF20985-A173-4A1A-93F8-0B29B8FE2E3D}" dt="2023-04-19T14:12:43.551" v="3796" actId="1076"/>
          <ac:picMkLst>
            <pc:docMk/>
            <pc:sldMk cId="2357394866" sldId="339"/>
            <ac:picMk id="7" creationId="{E3F824A7-6591-B568-306A-0FE1F863DAD8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16" creationId="{86F2205B-9500-BFA7-FEAE-3B9EE8DCBAD3}"/>
          </ac:picMkLst>
        </pc:picChg>
        <pc:picChg chg="add del mod">
          <ac:chgData name="Noémie Spiller" userId="e4bebb1e-116a-4f15-b3ae-274db878ded7" providerId="ADAL" clId="{3DF20985-A173-4A1A-93F8-0B29B8FE2E3D}" dt="2023-04-19T14:11:56.362" v="3785" actId="478"/>
          <ac:picMkLst>
            <pc:docMk/>
            <pc:sldMk cId="2357394866" sldId="339"/>
            <ac:picMk id="25" creationId="{C5FB6FA3-FB5F-A11D-D199-B99873E97E60}"/>
          </ac:picMkLst>
        </pc:picChg>
        <pc:picChg chg="mod">
          <ac:chgData name="Noémie Spiller" userId="e4bebb1e-116a-4f15-b3ae-274db878ded7" providerId="ADAL" clId="{3DF20985-A173-4A1A-93F8-0B29B8FE2E3D}" dt="2023-04-19T14:09:28.375" v="3768" actId="1076"/>
          <ac:picMkLst>
            <pc:docMk/>
            <pc:sldMk cId="2357394866" sldId="339"/>
            <ac:picMk id="40" creationId="{915C5DF5-83E8-94FC-9B7B-3C3751B50EDD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1:19.772" v="4669" actId="20577"/>
        <pc:sldMkLst>
          <pc:docMk/>
          <pc:sldMk cId="4179259077" sldId="340"/>
        </pc:sldMkLst>
        <pc:spChg chg="mod">
          <ac:chgData name="Noémie Spiller" userId="e4bebb1e-116a-4f15-b3ae-274db878ded7" providerId="ADAL" clId="{3DF20985-A173-4A1A-93F8-0B29B8FE2E3D}" dt="2023-04-19T14:57:41.562" v="4004" actId="1076"/>
          <ac:spMkLst>
            <pc:docMk/>
            <pc:sldMk cId="4179259077" sldId="340"/>
            <ac:spMk id="3" creationId="{BE4494D0-AC5B-F3AE-2236-7D714980CFF5}"/>
          </ac:spMkLst>
        </pc:spChg>
        <pc:spChg chg="mod">
          <ac:chgData name="Noémie Spiller" userId="e4bebb1e-116a-4f15-b3ae-274db878ded7" providerId="ADAL" clId="{3DF20985-A173-4A1A-93F8-0B29B8FE2E3D}" dt="2023-04-25T15:41:19.772" v="4669" actId="20577"/>
          <ac:spMkLst>
            <pc:docMk/>
            <pc:sldMk cId="4179259077" sldId="340"/>
            <ac:spMk id="4" creationId="{3C8B132F-D6E4-54F1-EC01-69DB780F9124}"/>
          </ac:spMkLst>
        </pc:spChg>
        <pc:spChg chg="add del">
          <ac:chgData name="Noémie Spiller" userId="e4bebb1e-116a-4f15-b3ae-274db878ded7" providerId="ADAL" clId="{3DF20985-A173-4A1A-93F8-0B29B8FE2E3D}" dt="2023-04-19T14:18:15.041" v="3851" actId="22"/>
          <ac:spMkLst>
            <pc:docMk/>
            <pc:sldMk cId="4179259077" sldId="340"/>
            <ac:spMk id="6" creationId="{8DDBE65D-DBAF-278D-19BC-7A03A1C6E903}"/>
          </ac:spMkLst>
        </pc:spChg>
        <pc:spChg chg="add del mod">
          <ac:chgData name="Noémie Spiller" userId="e4bebb1e-116a-4f15-b3ae-274db878ded7" providerId="ADAL" clId="{3DF20985-A173-4A1A-93F8-0B29B8FE2E3D}" dt="2023-04-19T14:32:17.173" v="3876" actId="478"/>
          <ac:spMkLst>
            <pc:docMk/>
            <pc:sldMk cId="4179259077" sldId="340"/>
            <ac:spMk id="8" creationId="{3A8C9FF3-DA4B-050D-0BB2-186F4E60A237}"/>
          </ac:spMkLst>
        </pc:spChg>
        <pc:spChg chg="add mod">
          <ac:chgData name="Noémie Spiller" userId="e4bebb1e-116a-4f15-b3ae-274db878ded7" providerId="ADAL" clId="{3DF20985-A173-4A1A-93F8-0B29B8FE2E3D}" dt="2023-04-19T14:58:42.349" v="4017" actId="1076"/>
          <ac:spMkLst>
            <pc:docMk/>
            <pc:sldMk cId="4179259077" sldId="340"/>
            <ac:spMk id="9" creationId="{42A86253-3231-68D1-EDC8-2577830E42D1}"/>
          </ac:spMkLst>
        </pc:spChg>
        <pc:spChg chg="add mod">
          <ac:chgData name="Noémie Spiller" userId="e4bebb1e-116a-4f15-b3ae-274db878ded7" providerId="ADAL" clId="{3DF20985-A173-4A1A-93F8-0B29B8FE2E3D}" dt="2023-04-19T14:58:46.133" v="4018" actId="1076"/>
          <ac:spMkLst>
            <pc:docMk/>
            <pc:sldMk cId="4179259077" sldId="340"/>
            <ac:spMk id="10" creationId="{3BF135E6-26AC-AFEC-345F-33FB9472FF9C}"/>
          </ac:spMkLst>
        </pc:spChg>
        <pc:spChg chg="del mod">
          <ac:chgData name="Noémie Spiller" userId="e4bebb1e-116a-4f15-b3ae-274db878ded7" providerId="ADAL" clId="{3DF20985-A173-4A1A-93F8-0B29B8FE2E3D}" dt="2023-04-19T14:57:50.770" v="4007" actId="478"/>
          <ac:spMkLst>
            <pc:docMk/>
            <pc:sldMk cId="4179259077" sldId="340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0:04.796" v="4129" actId="1076"/>
          <ac:spMkLst>
            <pc:docMk/>
            <pc:sldMk cId="4179259077" sldId="340"/>
            <ac:spMk id="13" creationId="{D1138634-9EFF-1224-F2E0-D80CE89B8031}"/>
          </ac:spMkLst>
        </pc:spChg>
        <pc:spChg chg="mod">
          <ac:chgData name="Noémie Spiller" userId="e4bebb1e-116a-4f15-b3ae-274db878ded7" providerId="ADAL" clId="{3DF20985-A173-4A1A-93F8-0B29B8FE2E3D}" dt="2023-04-19T14:59:10.300" v="4024" actId="1076"/>
          <ac:spMkLst>
            <pc:docMk/>
            <pc:sldMk cId="4179259077" sldId="340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2" creationId="{D1BD6737-82F1-5BD4-0CA5-B24682D89AE5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4:58:31.463" v="4015" actId="1076"/>
          <ac:spMkLst>
            <pc:docMk/>
            <pc:sldMk cId="4179259077" sldId="340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7" creationId="{6198B37D-D4CE-A321-8576-A2EFCB958A3E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57:46.201" v="4005" actId="478"/>
          <ac:spMkLst>
            <pc:docMk/>
            <pc:sldMk cId="4179259077" sldId="340"/>
            <ac:spMk id="29" creationId="{823F4E19-C3B4-1072-CF8B-49ECEB597390}"/>
          </ac:spMkLst>
        </pc:spChg>
        <pc:picChg chg="mod">
          <ac:chgData name="Noémie Spiller" userId="e4bebb1e-116a-4f15-b3ae-274db878ded7" providerId="ADAL" clId="{3DF20985-A173-4A1A-93F8-0B29B8FE2E3D}" dt="2023-04-19T14:58:13.678" v="4014" actId="1076"/>
          <ac:picMkLst>
            <pc:docMk/>
            <pc:sldMk cId="4179259077" sldId="340"/>
            <ac:picMk id="7" creationId="{E3F824A7-6591-B568-306A-0FE1F863DAD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6" creationId="{D2554147-0893-21A1-25CC-3579B39E8ED3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18" creationId="{578D4D9E-1E53-8E2B-2E84-C1E9E3D42598}"/>
          </ac:picMkLst>
        </pc:picChg>
        <pc:picChg chg="mod">
          <ac:chgData name="Noémie Spiller" userId="e4bebb1e-116a-4f15-b3ae-274db878ded7" providerId="ADAL" clId="{3DF20985-A173-4A1A-93F8-0B29B8FE2E3D}" dt="2023-04-19T14:58:31.463" v="4015" actId="1076"/>
          <ac:picMkLst>
            <pc:docMk/>
            <pc:sldMk cId="4179259077" sldId="340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7:46.201" v="4005" actId="478"/>
          <ac:picMkLst>
            <pc:docMk/>
            <pc:sldMk cId="4179259077" sldId="340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57:48.141" v="4006" actId="478"/>
          <ac:picMkLst>
            <pc:docMk/>
            <pc:sldMk cId="4179259077" sldId="340"/>
            <ac:picMk id="26" creationId="{F4624920-7790-BE56-073A-ABFEBF86989C}"/>
          </ac:picMkLst>
        </pc:picChg>
      </pc:sldChg>
      <pc:sldChg chg="addSp delSp modSp add mod modNotesTx">
        <pc:chgData name="Noémie Spiller" userId="e4bebb1e-116a-4f15-b3ae-274db878ded7" providerId="ADAL" clId="{3DF20985-A173-4A1A-93F8-0B29B8FE2E3D}" dt="2023-04-25T15:42:06.231" v="4717" actId="478"/>
        <pc:sldMkLst>
          <pc:docMk/>
          <pc:sldMk cId="580682258" sldId="341"/>
        </pc:sldMkLst>
        <pc:spChg chg="mod">
          <ac:chgData name="Noémie Spiller" userId="e4bebb1e-116a-4f15-b3ae-274db878ded7" providerId="ADAL" clId="{3DF20985-A173-4A1A-93F8-0B29B8FE2E3D}" dt="2023-04-25T15:41:58.472" v="4716" actId="20577"/>
          <ac:spMkLst>
            <pc:docMk/>
            <pc:sldMk cId="580682258" sldId="341"/>
            <ac:spMk id="4" creationId="{3C8B132F-D6E4-54F1-EC01-69DB780F9124}"/>
          </ac:spMkLst>
        </pc:spChg>
        <pc:spChg chg="add mod">
          <ac:chgData name="Noémie Spiller" userId="e4bebb1e-116a-4f15-b3ae-274db878ded7" providerId="ADAL" clId="{3DF20985-A173-4A1A-93F8-0B29B8FE2E3D}" dt="2023-04-19T15:11:20.464" v="4144" actId="1076"/>
          <ac:spMkLst>
            <pc:docMk/>
            <pc:sldMk cId="580682258" sldId="341"/>
            <ac:spMk id="8" creationId="{0DCEE462-42CD-349C-D69E-40AD9E688D45}"/>
          </ac:spMkLst>
        </pc:spChg>
        <pc:spChg chg="add del mod">
          <ac:chgData name="Noémie Spiller" userId="e4bebb1e-116a-4f15-b3ae-274db878ded7" providerId="ADAL" clId="{3DF20985-A173-4A1A-93F8-0B29B8FE2E3D}" dt="2023-04-19T15:11:57.950" v="4149" actId="478"/>
          <ac:spMkLst>
            <pc:docMk/>
            <pc:sldMk cId="580682258" sldId="341"/>
            <ac:spMk id="9" creationId="{A6234F4C-CB8C-AD71-3AC0-EA6B5B438222}"/>
          </ac:spMkLst>
        </pc:spChg>
        <pc:spChg chg="add mod">
          <ac:chgData name="Noémie Spiller" userId="e4bebb1e-116a-4f15-b3ae-274db878ded7" providerId="ADAL" clId="{3DF20985-A173-4A1A-93F8-0B29B8FE2E3D}" dt="2023-04-19T15:13:11.709" v="4162" actId="207"/>
          <ac:spMkLst>
            <pc:docMk/>
            <pc:sldMk cId="580682258" sldId="341"/>
            <ac:spMk id="10" creationId="{6E96F9FD-E118-6C08-31F1-F6A704992BE6}"/>
          </ac:spMkLst>
        </pc:spChg>
        <pc:spChg chg="del">
          <ac:chgData name="Noémie Spiller" userId="e4bebb1e-116a-4f15-b3ae-274db878ded7" providerId="ADAL" clId="{3DF20985-A173-4A1A-93F8-0B29B8FE2E3D}" dt="2023-04-19T15:09:33.252" v="4126" actId="478"/>
          <ac:spMkLst>
            <pc:docMk/>
            <pc:sldMk cId="580682258" sldId="341"/>
            <ac:spMk id="12" creationId="{D370E47D-B65A-A013-AB77-F8FD074C66F3}"/>
          </ac:spMkLst>
        </pc:spChg>
        <pc:spChg chg="add mod">
          <ac:chgData name="Noémie Spiller" userId="e4bebb1e-116a-4f15-b3ae-274db878ded7" providerId="ADAL" clId="{3DF20985-A173-4A1A-93F8-0B29B8FE2E3D}" dt="2023-04-19T15:13:50.781" v="4170" actId="1076"/>
          <ac:spMkLst>
            <pc:docMk/>
            <pc:sldMk cId="580682258" sldId="341"/>
            <ac:spMk id="13" creationId="{7B0F85C2-3E1B-28BD-6FAE-BEB7B2E972BC}"/>
          </ac:spMkLst>
        </pc:spChg>
        <pc:spChg chg="add del mod">
          <ac:chgData name="Noémie Spiller" userId="e4bebb1e-116a-4f15-b3ae-274db878ded7" providerId="ADAL" clId="{3DF20985-A173-4A1A-93F8-0B29B8FE2E3D}" dt="2023-04-25T15:42:06.231" v="4717" actId="478"/>
          <ac:spMkLst>
            <pc:docMk/>
            <pc:sldMk cId="580682258" sldId="341"/>
            <ac:spMk id="15" creationId="{3E7B235F-DF65-7145-3805-923426D68E23}"/>
          </ac:spMkLst>
        </pc:spChg>
        <pc:spChg chg="add mod">
          <ac:chgData name="Noémie Spiller" userId="e4bebb1e-116a-4f15-b3ae-274db878ded7" providerId="ADAL" clId="{3DF20985-A173-4A1A-93F8-0B29B8FE2E3D}" dt="2023-04-19T15:52:15.370" v="4210" actId="1076"/>
          <ac:spMkLst>
            <pc:docMk/>
            <pc:sldMk cId="580682258" sldId="341"/>
            <ac:spMk id="17" creationId="{70EEDA8C-3C08-EB82-1127-951B30B407BC}"/>
          </ac:spMkLst>
        </pc:spChg>
        <pc:spChg chg="add mod">
          <ac:chgData name="Noémie Spiller" userId="e4bebb1e-116a-4f15-b3ae-274db878ded7" providerId="ADAL" clId="{3DF20985-A173-4A1A-93F8-0B29B8FE2E3D}" dt="2023-04-19T15:52:19.081" v="4211" actId="1076"/>
          <ac:spMkLst>
            <pc:docMk/>
            <pc:sldMk cId="580682258" sldId="341"/>
            <ac:spMk id="19" creationId="{A1E036C5-2BDA-30F4-CB10-1C815BB158B6}"/>
          </ac:spMkLst>
        </pc:spChg>
        <pc:spChg chg="del">
          <ac:chgData name="Noémie Spiller" userId="e4bebb1e-116a-4f15-b3ae-274db878ded7" providerId="ADAL" clId="{3DF20985-A173-4A1A-93F8-0B29B8FE2E3D}" dt="2023-04-19T15:13:14.938" v="4163" actId="478"/>
          <ac:spMkLst>
            <pc:docMk/>
            <pc:sldMk cId="580682258" sldId="341"/>
            <ac:spMk id="21" creationId="{DEE7FE5F-17DC-9C39-6199-F98DCC38B80E}"/>
          </ac:spMkLst>
        </pc:spChg>
        <pc:spChg chg="mod">
          <ac:chgData name="Noémie Spiller" userId="e4bebb1e-116a-4f15-b3ae-274db878ded7" providerId="ADAL" clId="{3DF20985-A173-4A1A-93F8-0B29B8FE2E3D}" dt="2023-04-19T15:54:20.883" v="4230" actId="20577"/>
          <ac:spMkLst>
            <pc:docMk/>
            <pc:sldMk cId="580682258" sldId="341"/>
            <ac:spMk id="22" creationId="{D1BD6737-82F1-5BD4-0CA5-B24682D89AE5}"/>
          </ac:spMkLst>
        </pc:spChg>
        <pc:spChg chg="del mod">
          <ac:chgData name="Noémie Spiller" userId="e4bebb1e-116a-4f15-b3ae-274db878ded7" providerId="ADAL" clId="{3DF20985-A173-4A1A-93F8-0B29B8FE2E3D}" dt="2023-04-19T15:14:15.339" v="4184" actId="478"/>
          <ac:spMkLst>
            <pc:docMk/>
            <pc:sldMk cId="580682258" sldId="341"/>
            <ac:spMk id="23" creationId="{476224B0-FEAA-2822-5CC6-B8741C4C4322}"/>
          </ac:spMkLst>
        </pc:spChg>
        <pc:spChg chg="mod">
          <ac:chgData name="Noémie Spiller" userId="e4bebb1e-116a-4f15-b3ae-274db878ded7" providerId="ADAL" clId="{3DF20985-A173-4A1A-93F8-0B29B8FE2E3D}" dt="2023-04-19T15:12:47.515" v="4157" actId="1076"/>
          <ac:spMkLst>
            <pc:docMk/>
            <pc:sldMk cId="580682258" sldId="341"/>
            <ac:spMk id="24" creationId="{F883E18A-DC4D-7D61-6EBF-F3E960986BB9}"/>
          </ac:spMkLst>
        </pc:spChg>
        <pc:spChg chg="del">
          <ac:chgData name="Noémie Spiller" userId="e4bebb1e-116a-4f15-b3ae-274db878ded7" providerId="ADAL" clId="{3DF20985-A173-4A1A-93F8-0B29B8FE2E3D}" dt="2023-04-19T15:13:27.369" v="4166" actId="478"/>
          <ac:spMkLst>
            <pc:docMk/>
            <pc:sldMk cId="580682258" sldId="341"/>
            <ac:spMk id="27" creationId="{6198B37D-D4CE-A321-8576-A2EFCB958A3E}"/>
          </ac:spMkLst>
        </pc:spChg>
        <pc:spChg chg="mod">
          <ac:chgData name="Noémie Spiller" userId="e4bebb1e-116a-4f15-b3ae-274db878ded7" providerId="ADAL" clId="{3DF20985-A173-4A1A-93F8-0B29B8FE2E3D}" dt="2023-04-19T15:54:12.759" v="4220" actId="20577"/>
          <ac:spMkLst>
            <pc:docMk/>
            <pc:sldMk cId="580682258" sldId="341"/>
            <ac:spMk id="28" creationId="{C641D51C-3C4E-62BB-B394-C584587D6505}"/>
          </ac:spMkLst>
        </pc:spChg>
        <pc:spChg chg="del">
          <ac:chgData name="Noémie Spiller" userId="e4bebb1e-116a-4f15-b3ae-274db878ded7" providerId="ADAL" clId="{3DF20985-A173-4A1A-93F8-0B29B8FE2E3D}" dt="2023-04-19T15:13:30.077" v="4167" actId="478"/>
          <ac:spMkLst>
            <pc:docMk/>
            <pc:sldMk cId="580682258" sldId="341"/>
            <ac:spMk id="29" creationId="{823F4E19-C3B4-1072-CF8B-49ECEB597390}"/>
          </ac:spMkLst>
        </pc:spChg>
        <pc:picChg chg="add mod">
          <ac:chgData name="Noémie Spiller" userId="e4bebb1e-116a-4f15-b3ae-274db878ded7" providerId="ADAL" clId="{3DF20985-A173-4A1A-93F8-0B29B8FE2E3D}" dt="2023-04-19T15:12:47.515" v="4157" actId="1076"/>
          <ac:picMkLst>
            <pc:docMk/>
            <pc:sldMk cId="580682258" sldId="341"/>
            <ac:picMk id="6" creationId="{A49AB6FC-89C9-8F86-5052-C01524ECA3C2}"/>
          </ac:picMkLst>
        </pc:picChg>
        <pc:picChg chg="mod">
          <ac:chgData name="Noémie Spiller" userId="e4bebb1e-116a-4f15-b3ae-274db878ded7" providerId="ADAL" clId="{3DF20985-A173-4A1A-93F8-0B29B8FE2E3D}" dt="2023-04-19T15:11:20.464" v="4144" actId="1076"/>
          <ac:picMkLst>
            <pc:docMk/>
            <pc:sldMk cId="580682258" sldId="341"/>
            <ac:picMk id="7" creationId="{E3F824A7-6591-B568-306A-0FE1F863DAD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18" creationId="{578D4D9E-1E53-8E2B-2E84-C1E9E3D42598}"/>
          </ac:picMkLst>
        </pc:picChg>
        <pc:picChg chg="del">
          <ac:chgData name="Noémie Spiller" userId="e4bebb1e-116a-4f15-b3ae-274db878ded7" providerId="ADAL" clId="{3DF20985-A173-4A1A-93F8-0B29B8FE2E3D}" dt="2023-04-19T15:09:43.358" v="4127" actId="478"/>
          <ac:picMkLst>
            <pc:docMk/>
            <pc:sldMk cId="580682258" sldId="341"/>
            <ac:picMk id="20" creationId="{E192B57B-4C9F-580C-F030-2D3C2D59D9CE}"/>
          </ac:picMkLst>
        </pc:picChg>
        <pc:picChg chg="del">
          <ac:chgData name="Noémie Spiller" userId="e4bebb1e-116a-4f15-b3ae-274db878ded7" providerId="ADAL" clId="{3DF20985-A173-4A1A-93F8-0B29B8FE2E3D}" dt="2023-04-19T15:10:25.271" v="4136" actId="478"/>
          <ac:picMkLst>
            <pc:docMk/>
            <pc:sldMk cId="580682258" sldId="341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5:10:20.467" v="4135" actId="478"/>
          <ac:picMkLst>
            <pc:docMk/>
            <pc:sldMk cId="580682258" sldId="341"/>
            <ac:picMk id="26" creationId="{F4624920-7790-BE56-073A-ABFEBF86989C}"/>
          </ac:picMkLst>
        </pc:picChg>
      </pc:sldChg>
      <pc:sldChg chg="addSp delSp modSp add mod">
        <pc:chgData name="Noémie Spiller" userId="e4bebb1e-116a-4f15-b3ae-274db878ded7" providerId="ADAL" clId="{3DF20985-A173-4A1A-93F8-0B29B8FE2E3D}" dt="2023-04-25T15:41:31.416" v="4694" actId="20577"/>
        <pc:sldMkLst>
          <pc:docMk/>
          <pc:sldMk cId="1160953291" sldId="342"/>
        </pc:sldMkLst>
        <pc:spChg chg="mod">
          <ac:chgData name="Noémie Spiller" userId="e4bebb1e-116a-4f15-b3ae-274db878ded7" providerId="ADAL" clId="{3DF20985-A173-4A1A-93F8-0B29B8FE2E3D}" dt="2023-04-25T15:41:31.416" v="4694" actId="20577"/>
          <ac:spMkLst>
            <pc:docMk/>
            <pc:sldMk cId="1160953291" sldId="342"/>
            <ac:spMk id="4" creationId="{3C8B132F-D6E4-54F1-EC01-69DB780F9124}"/>
          </ac:spMkLst>
        </pc:spChg>
        <pc:spChg chg="del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12" creationId="{D370E47D-B65A-A013-AB77-F8FD074C66F3}"/>
          </ac:spMkLst>
        </pc:spChg>
        <pc:spChg chg="mod">
          <ac:chgData name="Noémie Spiller" userId="e4bebb1e-116a-4f15-b3ae-274db878ded7" providerId="ADAL" clId="{3DF20985-A173-4A1A-93F8-0B29B8FE2E3D}" dt="2023-04-19T15:00:58.914" v="4080" actId="1076"/>
          <ac:spMkLst>
            <pc:docMk/>
            <pc:sldMk cId="1160953291" sldId="342"/>
            <ac:spMk id="21" creationId="{DEE7FE5F-17DC-9C39-6199-F98DCC38B80E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2" creationId="{D1BD6737-82F1-5BD4-0CA5-B24682D89AE5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3" creationId="{476224B0-FEAA-2822-5CC6-B8741C4C4322}"/>
          </ac:spMkLst>
        </pc:spChg>
        <pc:spChg chg="del">
          <ac:chgData name="Noémie Spiller" userId="e4bebb1e-116a-4f15-b3ae-274db878ded7" providerId="ADAL" clId="{3DF20985-A173-4A1A-93F8-0B29B8FE2E3D}" dt="2023-04-19T14:34:40.753" v="3899" actId="478"/>
          <ac:spMkLst>
            <pc:docMk/>
            <pc:sldMk cId="1160953291" sldId="342"/>
            <ac:spMk id="24" creationId="{F883E18A-DC4D-7D61-6EBF-F3E960986BB9}"/>
          </ac:spMkLst>
        </pc:spChg>
        <pc:spChg chg="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27" creationId="{6198B37D-D4CE-A321-8576-A2EFCB958A3E}"/>
          </ac:spMkLst>
        </pc:spChg>
        <pc:spChg chg="del">
          <ac:chgData name="Noémie Spiller" userId="e4bebb1e-116a-4f15-b3ae-274db878ded7" providerId="ADAL" clId="{3DF20985-A173-4A1A-93F8-0B29B8FE2E3D}" dt="2023-04-19T14:37:27.560" v="3919" actId="478"/>
          <ac:spMkLst>
            <pc:docMk/>
            <pc:sldMk cId="1160953291" sldId="342"/>
            <ac:spMk id="28" creationId="{C641D51C-3C4E-62BB-B394-C584587D6505}"/>
          </ac:spMkLst>
        </pc:spChg>
        <pc:spChg chg="del mod">
          <ac:chgData name="Noémie Spiller" userId="e4bebb1e-116a-4f15-b3ae-274db878ded7" providerId="ADAL" clId="{3DF20985-A173-4A1A-93F8-0B29B8FE2E3D}" dt="2023-04-19T14:42:03.871" v="3977" actId="478"/>
          <ac:spMkLst>
            <pc:docMk/>
            <pc:sldMk cId="1160953291" sldId="342"/>
            <ac:spMk id="29" creationId="{823F4E19-C3B4-1072-CF8B-49ECEB597390}"/>
          </ac:spMkLst>
        </pc:spChg>
        <pc:spChg chg="add mod">
          <ac:chgData name="Noémie Spiller" userId="e4bebb1e-116a-4f15-b3ae-274db878ded7" providerId="ADAL" clId="{3DF20985-A173-4A1A-93F8-0B29B8FE2E3D}" dt="2023-04-19T15:00:49.915" v="4078" actId="1076"/>
          <ac:spMkLst>
            <pc:docMk/>
            <pc:sldMk cId="1160953291" sldId="342"/>
            <ac:spMk id="40" creationId="{789D1E93-33DB-2E69-D80F-0C350AE64123}"/>
          </ac:spMkLst>
        </pc:spChg>
        <pc:spChg chg="add mod">
          <ac:chgData name="Noémie Spiller" userId="e4bebb1e-116a-4f15-b3ae-274db878ded7" providerId="ADAL" clId="{3DF20985-A173-4A1A-93F8-0B29B8FE2E3D}" dt="2023-04-19T15:00:56.282" v="4079" actId="1076"/>
          <ac:spMkLst>
            <pc:docMk/>
            <pc:sldMk cId="1160953291" sldId="342"/>
            <ac:spMk id="41" creationId="{3CEBD3E3-33DD-D901-C513-1D09BACC0735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45" creationId="{82F3FB52-BC70-13EA-50C4-135CA79C3E77}"/>
          </ac:spMkLst>
        </pc:spChg>
        <pc:spChg chg="add del mod">
          <ac:chgData name="Noémie Spiller" userId="e4bebb1e-116a-4f15-b3ae-274db878ded7" providerId="ADAL" clId="{3DF20985-A173-4A1A-93F8-0B29B8FE2E3D}" dt="2023-04-19T14:59:52.833" v="4066" actId="478"/>
          <ac:spMkLst>
            <pc:docMk/>
            <pc:sldMk cId="1160953291" sldId="342"/>
            <ac:spMk id="56" creationId="{C9642692-425B-22C0-9BF0-01983C7A5982}"/>
          </ac:spMkLst>
        </pc:spChg>
        <pc:spChg chg="add mod">
          <ac:chgData name="Noémie Spiller" userId="e4bebb1e-116a-4f15-b3ae-274db878ded7" providerId="ADAL" clId="{3DF20985-A173-4A1A-93F8-0B29B8FE2E3D}" dt="2023-04-19T15:10:10.257" v="4131" actId="1076"/>
          <ac:spMkLst>
            <pc:docMk/>
            <pc:sldMk cId="1160953291" sldId="342"/>
            <ac:spMk id="57" creationId="{2AA7AC53-B5BE-23B6-175C-986D82F108F1}"/>
          </ac:spMkLst>
        </pc:sp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6" creationId="{7D61FBB9-A1CB-F3E8-C4CA-9E65C78994EB}"/>
          </ac:picMkLst>
        </pc:picChg>
        <pc:picChg chg="mod">
          <ac:chgData name="Noémie Spiller" userId="e4bebb1e-116a-4f15-b3ae-274db878ded7" providerId="ADAL" clId="{3DF20985-A173-4A1A-93F8-0B29B8FE2E3D}" dt="2023-04-19T15:00:42.676" v="4076" actId="1076"/>
          <ac:picMkLst>
            <pc:docMk/>
            <pc:sldMk cId="1160953291" sldId="342"/>
            <ac:picMk id="7" creationId="{E3F824A7-6591-B568-306A-0FE1F863DAD8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9" creationId="{758AE95F-A5D2-BC32-F1EC-C5B70A1A5390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13" creationId="{53FA998B-AC66-8E86-4471-E1BB9DF0AA53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15" creationId="{2652EC44-6738-C58D-632B-FC8412DEE2B4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6" creationId="{D2554147-0893-21A1-25CC-3579B39E8ED3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18" creationId="{578D4D9E-1E53-8E2B-2E84-C1E9E3D42598}"/>
          </ac:picMkLst>
        </pc:picChg>
        <pc:picChg chg="add del mod">
          <ac:chgData name="Noémie Spiller" userId="e4bebb1e-116a-4f15-b3ae-274db878ded7" providerId="ADAL" clId="{3DF20985-A173-4A1A-93F8-0B29B8FE2E3D}" dt="2023-04-19T14:30:43.816" v="3868" actId="478"/>
          <ac:picMkLst>
            <pc:docMk/>
            <pc:sldMk cId="1160953291" sldId="342"/>
            <ac:picMk id="19" creationId="{2C01AD02-C6C4-B58B-E391-E8979AC7FFCE}"/>
          </ac:picMkLst>
        </pc:picChg>
        <pc:picChg chg="del">
          <ac:chgData name="Noémie Spiller" userId="e4bebb1e-116a-4f15-b3ae-274db878ded7" providerId="ADAL" clId="{3DF20985-A173-4A1A-93F8-0B29B8FE2E3D}" dt="2023-04-19T14:34:40.753" v="3899" actId="478"/>
          <ac:picMkLst>
            <pc:docMk/>
            <pc:sldMk cId="1160953291" sldId="342"/>
            <ac:picMk id="20" creationId="{E192B57B-4C9F-580C-F030-2D3C2D59D9CE}"/>
          </ac:picMkLst>
        </pc:picChg>
        <pc:picChg chg="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25" creationId="{EBA048CE-0253-59D0-CE36-2C8483EE7523}"/>
          </ac:picMkLst>
        </pc:picChg>
        <pc:picChg chg="del mod">
          <ac:chgData name="Noémie Spiller" userId="e4bebb1e-116a-4f15-b3ae-274db878ded7" providerId="ADAL" clId="{3DF20985-A173-4A1A-93F8-0B29B8FE2E3D}" dt="2023-04-19T14:37:35.833" v="3921" actId="478"/>
          <ac:picMkLst>
            <pc:docMk/>
            <pc:sldMk cId="1160953291" sldId="342"/>
            <ac:picMk id="26" creationId="{F4624920-7790-BE56-073A-ABFEBF86989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1" creationId="{02E51A75-3FDD-D8EB-3BE4-87E35AD10EC6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3" creationId="{0A9DCBA5-F759-38AF-AE6C-045B9E737441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35" creationId="{B2432068-7464-0D0F-93B6-4EBA97C76C0C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7" creationId="{F6EBAA91-DAE5-1665-E245-9695D2AB4B0B}"/>
          </ac:picMkLst>
        </pc:picChg>
        <pc:picChg chg="add mod">
          <ac:chgData name="Noémie Spiller" userId="e4bebb1e-116a-4f15-b3ae-274db878ded7" providerId="ADAL" clId="{3DF20985-A173-4A1A-93F8-0B29B8FE2E3D}" dt="2023-04-19T15:00:24.448" v="4072" actId="1076"/>
          <ac:picMkLst>
            <pc:docMk/>
            <pc:sldMk cId="1160953291" sldId="342"/>
            <ac:picMk id="39" creationId="{010AB951-276F-915E-6B6B-B4B3A8208139}"/>
          </ac:picMkLst>
        </pc:picChg>
        <pc:picChg chg="add del mod">
          <ac:chgData name="Noémie Spiller" userId="e4bebb1e-116a-4f15-b3ae-274db878ded7" providerId="ADAL" clId="{3DF20985-A173-4A1A-93F8-0B29B8FE2E3D}" dt="2023-04-19T14:59:55.939" v="4067" actId="478"/>
          <ac:picMkLst>
            <pc:docMk/>
            <pc:sldMk cId="1160953291" sldId="342"/>
            <ac:picMk id="42" creationId="{627EF72C-1725-0766-DA48-352E12DF00F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4" creationId="{924AD806-6A6D-AE83-2CD3-4BE33BAB1786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6" creationId="{E7282F25-332A-63F5-74BC-986038E93CF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7" creationId="{4C377369-3564-08F3-8C10-2968BE66A3D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8" creationId="{41316E12-2974-8C49-107E-EE57176EAE0E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49" creationId="{51D4200A-5BDF-D09B-8EEF-2912A3E64F6A}"/>
          </ac:picMkLst>
        </pc:picChg>
        <pc:picChg chg="add del mod">
          <ac:chgData name="Noémie Spiller" userId="e4bebb1e-116a-4f15-b3ae-274db878ded7" providerId="ADAL" clId="{3DF20985-A173-4A1A-93F8-0B29B8FE2E3D}" dt="2023-04-19T14:59:52.833" v="4066" actId="478"/>
          <ac:picMkLst>
            <pc:docMk/>
            <pc:sldMk cId="1160953291" sldId="342"/>
            <ac:picMk id="50" creationId="{02556EF6-AF86-FC5A-573A-4F5C94944AAF}"/>
          </ac:picMkLst>
        </pc:pic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2" creationId="{656714CD-80AF-6A7B-B9FC-122E91B873C6}"/>
          </ac:cxnSpMkLst>
        </pc:cxnChg>
        <pc:cxnChg chg="add del mod">
          <ac:chgData name="Noémie Spiller" userId="e4bebb1e-116a-4f15-b3ae-274db878ded7" providerId="ADAL" clId="{3DF20985-A173-4A1A-93F8-0B29B8FE2E3D}" dt="2023-04-19T14:59:52.833" v="4066" actId="478"/>
          <ac:cxnSpMkLst>
            <pc:docMk/>
            <pc:sldMk cId="1160953291" sldId="342"/>
            <ac:cxnSpMk id="55" creationId="{ED49F852-3D31-3D53-A6EF-FB461B9F51CA}"/>
          </ac:cxnSpMkLst>
        </pc:cxnChg>
      </pc:sldChg>
      <pc:sldChg chg="add ord">
        <pc:chgData name="Noémie Spiller" userId="e4bebb1e-116a-4f15-b3ae-274db878ded7" providerId="ADAL" clId="{3DF20985-A173-4A1A-93F8-0B29B8FE2E3D}" dt="2023-04-19T14:55:55.704" v="3996"/>
        <pc:sldMkLst>
          <pc:docMk/>
          <pc:sldMk cId="3390717321" sldId="343"/>
        </pc:sldMkLst>
      </pc:sldChg>
      <pc:sldChg chg="add ord">
        <pc:chgData name="Noémie Spiller" userId="e4bebb1e-116a-4f15-b3ae-274db878ded7" providerId="ADAL" clId="{3DF20985-A173-4A1A-93F8-0B29B8FE2E3D}" dt="2023-04-19T14:56:42.494" v="4001"/>
        <pc:sldMkLst>
          <pc:docMk/>
          <pc:sldMk cId="2790971749" sldId="344"/>
        </pc:sldMkLst>
      </pc:sldChg>
      <pc:sldChg chg="delSp modSp add mod ord modNotesTx">
        <pc:chgData name="Noémie Spiller" userId="e4bebb1e-116a-4f15-b3ae-274db878ded7" providerId="ADAL" clId="{3DF20985-A173-4A1A-93F8-0B29B8FE2E3D}" dt="2023-04-25T15:38:21.665" v="4651" actId="20577"/>
        <pc:sldMkLst>
          <pc:docMk/>
          <pc:sldMk cId="853451644" sldId="345"/>
        </pc:sldMkLst>
        <pc:spChg chg="mod">
          <ac:chgData name="Noémie Spiller" userId="e4bebb1e-116a-4f15-b3ae-274db878ded7" providerId="ADAL" clId="{3DF20985-A173-4A1A-93F8-0B29B8FE2E3D}" dt="2023-04-25T15:38:21.665" v="4651" actId="20577"/>
          <ac:spMkLst>
            <pc:docMk/>
            <pc:sldMk cId="853451644" sldId="345"/>
            <ac:spMk id="4" creationId="{79114A4D-AFC4-AE7A-04F0-57A33A93A4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5" creationId="{E8653F41-EAC7-33A3-289F-06760D8524DE}"/>
          </ac:spMkLst>
        </pc:spChg>
        <pc:spChg chg="mod">
          <ac:chgData name="Noémie Spiller" userId="e4bebb1e-116a-4f15-b3ae-274db878ded7" providerId="ADAL" clId="{3DF20985-A173-4A1A-93F8-0B29B8FE2E3D}" dt="2023-04-25T15:37:25.623" v="4602" actId="14100"/>
          <ac:spMkLst>
            <pc:docMk/>
            <pc:sldMk cId="853451644" sldId="345"/>
            <ac:spMk id="7" creationId="{46C70357-6BDD-EBF6-B0B2-7EAC97D241B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8" creationId="{5118EB51-791D-434D-CC83-E0B8B224BEC0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9" creationId="{0354B6B8-AA30-716A-36D5-DFACAAED04AD}"/>
          </ac:spMkLst>
        </pc:spChg>
        <pc:spChg chg="del">
          <ac:chgData name="Noémie Spiller" userId="e4bebb1e-116a-4f15-b3ae-274db878ded7" providerId="ADAL" clId="{3DF20985-A173-4A1A-93F8-0B29B8FE2E3D}" dt="2023-04-19T15:50:53.380" v="4201" actId="478"/>
          <ac:spMkLst>
            <pc:docMk/>
            <pc:sldMk cId="853451644" sldId="345"/>
            <ac:spMk id="10" creationId="{867B1901-983E-AE61-26F4-16D7899FD89D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3" creationId="{51638E0B-1E09-77AD-0930-382C99CD557F}"/>
          </ac:spMkLst>
        </pc:spChg>
        <pc:spChg chg="mod">
          <ac:chgData name="Noémie Spiller" userId="e4bebb1e-116a-4f15-b3ae-274db878ded7" providerId="ADAL" clId="{3DF20985-A173-4A1A-93F8-0B29B8FE2E3D}" dt="2023-04-19T15:50:59.457" v="4203" actId="14100"/>
          <ac:spMkLst>
            <pc:docMk/>
            <pc:sldMk cId="853451644" sldId="345"/>
            <ac:spMk id="15" creationId="{4DD84630-59F0-4E08-CD07-31452E05BE12}"/>
          </ac:spMkLst>
        </pc:spChg>
        <pc:spChg chg="del mod">
          <ac:chgData name="Noémie Spiller" userId="e4bebb1e-116a-4f15-b3ae-274db878ded7" providerId="ADAL" clId="{3DF20985-A173-4A1A-93F8-0B29B8FE2E3D}" dt="2023-04-19T15:50:46.886" v="4200" actId="478"/>
          <ac:spMkLst>
            <pc:docMk/>
            <pc:sldMk cId="853451644" sldId="345"/>
            <ac:spMk id="16" creationId="{A7513582-2032-66C7-6F83-32C7C5F91ADF}"/>
          </ac:spMkLst>
        </pc:sp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2" creationId="{835BFF2F-96C2-F7B1-C20A-8F926E3BB6BB}"/>
          </ac:picMkLst>
        </pc:picChg>
        <pc:picChg chg="del mod">
          <ac:chgData name="Noémie Spiller" userId="e4bebb1e-116a-4f15-b3ae-274db878ded7" providerId="ADAL" clId="{3DF20985-A173-4A1A-93F8-0B29B8FE2E3D}" dt="2023-04-19T15:50:46.886" v="4200" actId="478"/>
          <ac:picMkLst>
            <pc:docMk/>
            <pc:sldMk cId="853451644" sldId="345"/>
            <ac:picMk id="14" creationId="{212722A4-5400-DE8F-0A95-3A65E5D08E98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5T12:58:47.049" v="4403" actId="1076"/>
        <pc:sldMkLst>
          <pc:docMk/>
          <pc:sldMk cId="3942911074" sldId="346"/>
        </pc:sldMkLst>
        <pc:spChg chg="mod">
          <ac:chgData name="Noémie Spiller" userId="e4bebb1e-116a-4f15-b3ae-274db878ded7" providerId="ADAL" clId="{3DF20985-A173-4A1A-93F8-0B29B8FE2E3D}" dt="2023-04-25T12:58:34.896" v="4400" actId="20577"/>
          <ac:spMkLst>
            <pc:docMk/>
            <pc:sldMk cId="3942911074" sldId="346"/>
            <ac:spMk id="4" creationId="{295BA30D-9761-53E3-1711-73E7EA2F9F04}"/>
          </ac:spMkLst>
        </pc:spChg>
        <pc:spChg chg="del">
          <ac:chgData name="Noémie Spiller" userId="e4bebb1e-116a-4f15-b3ae-274db878ded7" providerId="ADAL" clId="{3DF20985-A173-4A1A-93F8-0B29B8FE2E3D}" dt="2023-04-25T12:55:20.795" v="4376" actId="478"/>
          <ac:spMkLst>
            <pc:docMk/>
            <pc:sldMk cId="3942911074" sldId="346"/>
            <ac:spMk id="5" creationId="{5A6EB5BE-D8CE-3723-F900-E7E73C0827BA}"/>
          </ac:spMkLst>
        </pc:spChg>
        <pc:picChg chg="add mod">
          <ac:chgData name="Noémie Spiller" userId="e4bebb1e-116a-4f15-b3ae-274db878ded7" providerId="ADAL" clId="{3DF20985-A173-4A1A-93F8-0B29B8FE2E3D}" dt="2023-04-25T12:58:47.049" v="4403" actId="1076"/>
          <ac:picMkLst>
            <pc:docMk/>
            <pc:sldMk cId="3942911074" sldId="346"/>
            <ac:picMk id="6" creationId="{20528E43-F0D0-D4A5-3C66-DFC0206C2258}"/>
          </ac:picMkLst>
        </pc:picChg>
      </pc:sldChg>
      <pc:sldChg chg="modSp new del mod">
        <pc:chgData name="Noémie Spiller" userId="e4bebb1e-116a-4f15-b3ae-274db878ded7" providerId="ADAL" clId="{3DF20985-A173-4A1A-93F8-0B29B8FE2E3D}" dt="2023-04-26T07:20:37.334" v="5358" actId="47"/>
        <pc:sldMkLst>
          <pc:docMk/>
          <pc:sldMk cId="4060566675" sldId="347"/>
        </pc:sldMkLst>
        <pc:spChg chg="mod">
          <ac:chgData name="Noémie Spiller" userId="e4bebb1e-116a-4f15-b3ae-274db878ded7" providerId="ADAL" clId="{3DF20985-A173-4A1A-93F8-0B29B8FE2E3D}" dt="2023-04-25T15:35:06.704" v="4516" actId="20577"/>
          <ac:spMkLst>
            <pc:docMk/>
            <pc:sldMk cId="4060566675" sldId="347"/>
            <ac:spMk id="4" creationId="{34CEC8AF-95F0-84A2-6813-E873E0C75AD0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20:40.548" v="5359" actId="47"/>
        <pc:sldMkLst>
          <pc:docMk/>
          <pc:sldMk cId="3878045038" sldId="348"/>
        </pc:sldMkLst>
        <pc:spChg chg="mod">
          <ac:chgData name="Noémie Spiller" userId="e4bebb1e-116a-4f15-b3ae-274db878ded7" providerId="ADAL" clId="{3DF20985-A173-4A1A-93F8-0B29B8FE2E3D}" dt="2023-04-25T15:35:03.524" v="4512" actId="20577"/>
          <ac:spMkLst>
            <pc:docMk/>
            <pc:sldMk cId="3878045038" sldId="348"/>
            <ac:spMk id="4" creationId="{D48A69E1-01C9-76BD-7FA5-60D0349ABAC4}"/>
          </ac:spMkLst>
        </pc:spChg>
      </pc:sldChg>
      <pc:sldChg chg="modSp new del mod">
        <pc:chgData name="Noémie Spiller" userId="e4bebb1e-116a-4f15-b3ae-274db878ded7" providerId="ADAL" clId="{3DF20985-A173-4A1A-93F8-0B29B8FE2E3D}" dt="2023-04-26T07:35:08.705" v="5785" actId="47"/>
        <pc:sldMkLst>
          <pc:docMk/>
          <pc:sldMk cId="3137770985" sldId="349"/>
        </pc:sldMkLst>
        <pc:spChg chg="mod">
          <ac:chgData name="Noémie Spiller" userId="e4bebb1e-116a-4f15-b3ae-274db878ded7" providerId="ADAL" clId="{3DF20985-A173-4A1A-93F8-0B29B8FE2E3D}" dt="2023-04-25T15:46:39.812" v="4730" actId="20577"/>
          <ac:spMkLst>
            <pc:docMk/>
            <pc:sldMk cId="3137770985" sldId="349"/>
            <ac:spMk id="4" creationId="{3F6F0D74-D8D0-F716-9EF3-180C249E4300}"/>
          </ac:spMkLst>
        </pc:spChg>
      </pc:sldChg>
      <pc:sldChg chg="addSp delSp modSp add mod modAnim">
        <pc:chgData name="Noémie Spiller" userId="e4bebb1e-116a-4f15-b3ae-274db878ded7" providerId="ADAL" clId="{3DF20985-A173-4A1A-93F8-0B29B8FE2E3D}" dt="2023-04-25T20:34:45.353" v="5357" actId="1076"/>
        <pc:sldMkLst>
          <pc:docMk/>
          <pc:sldMk cId="3669083222" sldId="350"/>
        </pc:sldMkLst>
        <pc:spChg chg="add mod">
          <ac:chgData name="Noémie Spiller" userId="e4bebb1e-116a-4f15-b3ae-274db878ded7" providerId="ADAL" clId="{3DF20985-A173-4A1A-93F8-0B29B8FE2E3D}" dt="2023-04-25T17:06:13.969" v="5270" actId="1076"/>
          <ac:spMkLst>
            <pc:docMk/>
            <pc:sldMk cId="3669083222" sldId="350"/>
            <ac:spMk id="5" creationId="{B29375A9-1B8D-FF9B-4D8A-2460F212087F}"/>
          </ac:spMkLst>
        </pc:spChg>
        <pc:spChg chg="mod">
          <ac:chgData name="Noémie Spiller" userId="e4bebb1e-116a-4f15-b3ae-274db878ded7" providerId="ADAL" clId="{3DF20985-A173-4A1A-93F8-0B29B8FE2E3D}" dt="2023-04-25T16:41:14.383" v="5217" actId="1076"/>
          <ac:spMkLst>
            <pc:docMk/>
            <pc:sldMk cId="3669083222" sldId="350"/>
            <ac:spMk id="13" creationId="{EC5E1715-0F9D-7DE6-023B-59F6AC130D25}"/>
          </ac:spMkLst>
        </pc:spChg>
        <pc:spChg chg="del mod">
          <ac:chgData name="Noémie Spiller" userId="e4bebb1e-116a-4f15-b3ae-274db878ded7" providerId="ADAL" clId="{3DF20985-A173-4A1A-93F8-0B29B8FE2E3D}" dt="2023-04-25T16:39:39.547" v="5211" actId="21"/>
          <ac:spMkLst>
            <pc:docMk/>
            <pc:sldMk cId="3669083222" sldId="350"/>
            <ac:spMk id="20" creationId="{FA564704-CE80-0BA0-4E74-0E920374921C}"/>
          </ac:spMkLst>
        </pc:spChg>
        <pc:spChg chg="del">
          <ac:chgData name="Noémie Spiller" userId="e4bebb1e-116a-4f15-b3ae-274db878ded7" providerId="ADAL" clId="{3DF20985-A173-4A1A-93F8-0B29B8FE2E3D}" dt="2023-04-25T16:41:32.921" v="5218" actId="478"/>
          <ac:spMkLst>
            <pc:docMk/>
            <pc:sldMk cId="3669083222" sldId="350"/>
            <ac:spMk id="23" creationId="{4A8EA920-4E84-261B-B103-BF98EA593177}"/>
          </ac:spMkLst>
        </pc:spChg>
        <pc:graphicFrameChg chg="mod">
          <ac:chgData name="Noémie Spiller" userId="e4bebb1e-116a-4f15-b3ae-274db878ded7" providerId="ADAL" clId="{3DF20985-A173-4A1A-93F8-0B29B8FE2E3D}" dt="2023-04-25T17:08:23.160" v="5286"/>
          <ac:graphicFrameMkLst>
            <pc:docMk/>
            <pc:sldMk cId="3669083222" sldId="350"/>
            <ac:graphicFrameMk id="8" creationId="{B584C7B5-CE82-8A5F-8221-4FB5B2E688EA}"/>
          </ac:graphicFrameMkLst>
        </pc:graphicFrameChg>
        <pc:picChg chg="add mod">
          <ac:chgData name="Noémie Spiller" userId="e4bebb1e-116a-4f15-b3ae-274db878ded7" providerId="ADAL" clId="{3DF20985-A173-4A1A-93F8-0B29B8FE2E3D}" dt="2023-04-25T20:34:45.353" v="5357" actId="1076"/>
          <ac:picMkLst>
            <pc:docMk/>
            <pc:sldMk cId="3669083222" sldId="350"/>
            <ac:picMk id="6" creationId="{D7876260-C2C6-A917-6A3F-9EC187FF0254}"/>
          </ac:picMkLst>
        </pc:picChg>
        <pc:picChg chg="add mod">
          <ac:chgData name="Noémie Spiller" userId="e4bebb1e-116a-4f15-b3ae-274db878ded7" providerId="ADAL" clId="{3DF20985-A173-4A1A-93F8-0B29B8FE2E3D}" dt="2023-04-25T20:34:41.811" v="5356" actId="1076"/>
          <ac:picMkLst>
            <pc:docMk/>
            <pc:sldMk cId="3669083222" sldId="350"/>
            <ac:picMk id="7" creationId="{479F3FB3-547E-F030-F71E-66DD1446243B}"/>
          </ac:picMkLst>
        </pc:picChg>
        <pc:picChg chg="mod">
          <ac:chgData name="Noémie Spiller" userId="e4bebb1e-116a-4f15-b3ae-274db878ded7" providerId="ADAL" clId="{3DF20985-A173-4A1A-93F8-0B29B8FE2E3D}" dt="2023-04-25T16:41:14.383" v="5217" actId="1076"/>
          <ac:picMkLst>
            <pc:docMk/>
            <pc:sldMk cId="3669083222" sldId="350"/>
            <ac:picMk id="12" creationId="{62F23469-0F15-000A-B223-8B5DBF85CB66}"/>
          </ac:picMkLst>
        </pc:picChg>
        <pc:picChg chg="del">
          <ac:chgData name="Noémie Spiller" userId="e4bebb1e-116a-4f15-b3ae-274db878ded7" providerId="ADAL" clId="{3DF20985-A173-4A1A-93F8-0B29B8FE2E3D}" dt="2023-04-25T16:41:47.348" v="5220" actId="478"/>
          <ac:picMkLst>
            <pc:docMk/>
            <pc:sldMk cId="3669083222" sldId="350"/>
            <ac:picMk id="15" creationId="{BAF0E8EF-3F50-8454-3076-734EE0D1A338}"/>
          </ac:picMkLst>
        </pc:picChg>
        <pc:picChg chg="del mod">
          <ac:chgData name="Noémie Spiller" userId="e4bebb1e-116a-4f15-b3ae-274db878ded7" providerId="ADAL" clId="{3DF20985-A173-4A1A-93F8-0B29B8FE2E3D}" dt="2023-04-25T16:39:39.547" v="5211" actId="21"/>
          <ac:picMkLst>
            <pc:docMk/>
            <pc:sldMk cId="3669083222" sldId="350"/>
            <ac:picMk id="19" creationId="{EC1E7A96-D521-FD1C-4269-B0F13CDB1524}"/>
          </ac:picMkLst>
        </pc:picChg>
      </pc:sldChg>
      <pc:sldChg chg="new del">
        <pc:chgData name="Noémie Spiller" userId="e4bebb1e-116a-4f15-b3ae-274db878ded7" providerId="ADAL" clId="{3DF20985-A173-4A1A-93F8-0B29B8FE2E3D}" dt="2023-04-25T17:08:57.397" v="5288" actId="47"/>
        <pc:sldMkLst>
          <pc:docMk/>
          <pc:sldMk cId="1651952379" sldId="351"/>
        </pc:sldMkLst>
      </pc:sldChg>
      <pc:sldChg chg="addSp delSp modSp new mod">
        <pc:chgData name="Noémie Spiller" userId="e4bebb1e-116a-4f15-b3ae-274db878ded7" providerId="ADAL" clId="{3DF20985-A173-4A1A-93F8-0B29B8FE2E3D}" dt="2023-04-25T20:34:04.382" v="5354" actId="20577"/>
        <pc:sldMkLst>
          <pc:docMk/>
          <pc:sldMk cId="3227529080" sldId="351"/>
        </pc:sldMkLst>
        <pc:spChg chg="mod">
          <ac:chgData name="Noémie Spiller" userId="e4bebb1e-116a-4f15-b3ae-274db878ded7" providerId="ADAL" clId="{3DF20985-A173-4A1A-93F8-0B29B8FE2E3D}" dt="2023-04-25T17:09:10.623" v="5309" actId="20577"/>
          <ac:spMkLst>
            <pc:docMk/>
            <pc:sldMk cId="3227529080" sldId="351"/>
            <ac:spMk id="4" creationId="{0C4F7128-5807-A76C-6F5F-D10E271370C2}"/>
          </ac:spMkLst>
        </pc:spChg>
        <pc:spChg chg="mod">
          <ac:chgData name="Noémie Spiller" userId="e4bebb1e-116a-4f15-b3ae-274db878ded7" providerId="ADAL" clId="{3DF20985-A173-4A1A-93F8-0B29B8FE2E3D}" dt="2023-04-25T20:34:00.946" v="5347" actId="20577"/>
          <ac:spMkLst>
            <pc:docMk/>
            <pc:sldMk cId="3227529080" sldId="351"/>
            <ac:spMk id="6" creationId="{5E147919-FCBD-4100-AD1D-9447C533E3CA}"/>
          </ac:spMkLst>
        </pc:spChg>
        <pc:spChg chg="mod">
          <ac:chgData name="Noémie Spiller" userId="e4bebb1e-116a-4f15-b3ae-274db878ded7" providerId="ADAL" clId="{3DF20985-A173-4A1A-93F8-0B29B8FE2E3D}" dt="2023-04-25T20:34:04.382" v="5354" actId="20577"/>
          <ac:spMkLst>
            <pc:docMk/>
            <pc:sldMk cId="3227529080" sldId="351"/>
            <ac:spMk id="7" creationId="{15B16245-8D2F-612C-DEC6-764EA76E1142}"/>
          </ac:spMkLst>
        </pc:spChg>
        <pc:picChg chg="add mod">
          <ac:chgData name="Noémie Spiller" userId="e4bebb1e-116a-4f15-b3ae-274db878ded7" providerId="ADAL" clId="{3DF20985-A173-4A1A-93F8-0B29B8FE2E3D}" dt="2023-04-25T17:21:44.003" v="5339" actId="14100"/>
          <ac:picMkLst>
            <pc:docMk/>
            <pc:sldMk cId="3227529080" sldId="351"/>
            <ac:picMk id="9" creationId="{8C85FD96-CC01-5668-CF1A-34ED531DBB59}"/>
          </ac:picMkLst>
        </pc:picChg>
        <pc:picChg chg="add del mod">
          <ac:chgData name="Noémie Spiller" userId="e4bebb1e-116a-4f15-b3ae-274db878ded7" providerId="ADAL" clId="{3DF20985-A173-4A1A-93F8-0B29B8FE2E3D}" dt="2023-04-25T17:21:49.510" v="5340" actId="478"/>
          <ac:picMkLst>
            <pc:docMk/>
            <pc:sldMk cId="3227529080" sldId="351"/>
            <ac:picMk id="11" creationId="{15F60966-9379-380E-0B49-C941C8685B96}"/>
          </ac:picMkLst>
        </pc:picChg>
      </pc:sldChg>
      <pc:sldChg chg="addSp delSp modSp new mod modAnim">
        <pc:chgData name="Noémie Spiller" userId="e4bebb1e-116a-4f15-b3ae-274db878ded7" providerId="ADAL" clId="{3DF20985-A173-4A1A-93F8-0B29B8FE2E3D}" dt="2023-04-26T07:24:22.321" v="5363"/>
        <pc:sldMkLst>
          <pc:docMk/>
          <pc:sldMk cId="770382444" sldId="352"/>
        </pc:sldMkLst>
        <pc:spChg chg="del">
          <ac:chgData name="Noémie Spiller" userId="e4bebb1e-116a-4f15-b3ae-274db878ded7" providerId="ADAL" clId="{3DF20985-A173-4A1A-93F8-0B29B8FE2E3D}" dt="2023-04-26T07:24:07.191" v="5361" actId="478"/>
          <ac:spMkLst>
            <pc:docMk/>
            <pc:sldMk cId="770382444" sldId="352"/>
            <ac:spMk id="5" creationId="{C4F9C8EB-32E1-0C1F-CD75-90B361AFC6F3}"/>
          </ac:spMkLst>
        </pc:spChg>
        <pc:spChg chg="del">
          <ac:chgData name="Noémie Spiller" userId="e4bebb1e-116a-4f15-b3ae-274db878ded7" providerId="ADAL" clId="{3DF20985-A173-4A1A-93F8-0B29B8FE2E3D}" dt="2023-04-26T07:24:09.389" v="5362" actId="478"/>
          <ac:spMkLst>
            <pc:docMk/>
            <pc:sldMk cId="770382444" sldId="352"/>
            <ac:spMk id="6" creationId="{25AFF33D-A0CF-122D-4EF6-3ED73EF3B1FD}"/>
          </ac:spMkLst>
        </pc:spChg>
        <pc:picChg chg="add mod">
          <ac:chgData name="Noémie Spiller" userId="e4bebb1e-116a-4f15-b3ae-274db878ded7" providerId="ADAL" clId="{3DF20985-A173-4A1A-93F8-0B29B8FE2E3D}" dt="2023-04-26T07:24:22.321" v="5363"/>
          <ac:picMkLst>
            <pc:docMk/>
            <pc:sldMk cId="770382444" sldId="352"/>
            <ac:picMk id="7" creationId="{62A213FC-2D4C-0867-9F11-8695F087D2B6}"/>
          </ac:picMkLst>
        </pc:picChg>
      </pc:sldChg>
      <pc:sldChg chg="modSp new mod ord">
        <pc:chgData name="Noémie Spiller" userId="e4bebb1e-116a-4f15-b3ae-274db878ded7" providerId="ADAL" clId="{3DF20985-A173-4A1A-93F8-0B29B8FE2E3D}" dt="2023-04-27T07:54:13.566" v="5810"/>
        <pc:sldMkLst>
          <pc:docMk/>
          <pc:sldMk cId="3913319740" sldId="353"/>
        </pc:sldMkLst>
        <pc:spChg chg="mod">
          <ac:chgData name="Noémie Spiller" userId="e4bebb1e-116a-4f15-b3ae-274db878ded7" providerId="ADAL" clId="{3DF20985-A173-4A1A-93F8-0B29B8FE2E3D}" dt="2023-04-27T07:53:33.965" v="5806" actId="20577"/>
          <ac:spMkLst>
            <pc:docMk/>
            <pc:sldMk cId="3913319740" sldId="353"/>
            <ac:spMk id="4" creationId="{33F2C99B-7939-B938-73F2-83DDA33770B1}"/>
          </ac:spMkLst>
        </pc:spChg>
      </pc:sldChg>
      <pc:sldChg chg="addSp delSp modSp new mod modNotesTx">
        <pc:chgData name="Noémie Spiller" userId="e4bebb1e-116a-4f15-b3ae-274db878ded7" providerId="ADAL" clId="{3DF20985-A173-4A1A-93F8-0B29B8FE2E3D}" dt="2023-04-27T08:19:51.030" v="5941" actId="20577"/>
        <pc:sldMkLst>
          <pc:docMk/>
          <pc:sldMk cId="1265294367" sldId="354"/>
        </pc:sldMkLst>
        <pc:spChg chg="mod">
          <ac:chgData name="Noémie Spiller" userId="e4bebb1e-116a-4f15-b3ae-274db878ded7" providerId="ADAL" clId="{3DF20985-A173-4A1A-93F8-0B29B8FE2E3D}" dt="2023-04-27T08:18:03.561" v="5833" actId="20577"/>
          <ac:spMkLst>
            <pc:docMk/>
            <pc:sldMk cId="1265294367" sldId="354"/>
            <ac:spMk id="4" creationId="{F012EDB5-6611-0434-0C85-DDFC499C665E}"/>
          </ac:spMkLst>
        </pc:spChg>
        <pc:spChg chg="del">
          <ac:chgData name="Noémie Spiller" userId="e4bebb1e-116a-4f15-b3ae-274db878ded7" providerId="ADAL" clId="{3DF20985-A173-4A1A-93F8-0B29B8FE2E3D}" dt="2023-04-27T08:17:54.981" v="5812"/>
          <ac:spMkLst>
            <pc:docMk/>
            <pc:sldMk cId="1265294367" sldId="354"/>
            <ac:spMk id="5" creationId="{4D7AEC98-CE3B-ABCD-2545-B66DFF440B91}"/>
          </ac:spMkLst>
        </pc:spChg>
        <pc:spChg chg="add mod">
          <ac:chgData name="Noémie Spiller" userId="e4bebb1e-116a-4f15-b3ae-274db878ded7" providerId="ADAL" clId="{3DF20985-A173-4A1A-93F8-0B29B8FE2E3D}" dt="2023-04-27T08:18:55.816" v="5840" actId="14100"/>
          <ac:spMkLst>
            <pc:docMk/>
            <pc:sldMk cId="1265294367" sldId="354"/>
            <ac:spMk id="8" creationId="{6D3F748F-FB64-B3A7-3702-76C76E62079D}"/>
          </ac:spMkLst>
        </pc:spChg>
        <pc:picChg chg="add mod">
          <ac:chgData name="Noémie Spiller" userId="e4bebb1e-116a-4f15-b3ae-274db878ded7" providerId="ADAL" clId="{3DF20985-A173-4A1A-93F8-0B29B8FE2E3D}" dt="2023-04-27T08:17:54.981" v="5812"/>
          <ac:picMkLst>
            <pc:docMk/>
            <pc:sldMk cId="1265294367" sldId="354"/>
            <ac:picMk id="7" creationId="{15B77032-F781-1D7A-9238-FECEA518A066}"/>
          </ac:picMkLst>
        </pc:picChg>
      </pc:sldChg>
      <pc:sldMasterChg chg="modSp mod modSldLayout">
        <pc:chgData name="Noémie Spiller" userId="e4bebb1e-116a-4f15-b3ae-274db878ded7" providerId="ADAL" clId="{3DF20985-A173-4A1A-93F8-0B29B8FE2E3D}" dt="2023-04-12T16:10:39.990" v="85"/>
        <pc:sldMasterMkLst>
          <pc:docMk/>
          <pc:sldMasterMk cId="3345050395" sldId="2147483660"/>
        </pc:sldMasterMkLst>
        <pc:spChg chg="mod">
          <ac:chgData name="Noémie Spiller" userId="e4bebb1e-116a-4f15-b3ae-274db878ded7" providerId="ADAL" clId="{3DF20985-A173-4A1A-93F8-0B29B8FE2E3D}" dt="2023-04-12T16:09:09.427" v="72" actId="20577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8:48.759" v="58" actId="20577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Noémie Spiller" userId="e4bebb1e-116a-4f15-b3ae-274db878ded7" providerId="ADAL" clId="{3DF20985-A173-4A1A-93F8-0B29B8FE2E3D}" dt="2023-04-12T16:08:48.759" v="58" actId="20577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9.990" v="85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Noémie Spiller" userId="e4bebb1e-116a-4f15-b3ae-274db878ded7" providerId="ADAL" clId="{3DF20985-A173-4A1A-93F8-0B29B8FE2E3D}" dt="2023-04-12T16:10:39.990" v="85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5.653" v="84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Noémie Spiller" userId="e4bebb1e-116a-4f15-b3ae-274db878ded7" providerId="ADAL" clId="{3DF20985-A173-4A1A-93F8-0B29B8FE2E3D}" dt="2023-04-12T16:10:35.653" v="84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30.127" v="83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Noémie Spiller" userId="e4bebb1e-116a-4f15-b3ae-274db878ded7" providerId="ADAL" clId="{3DF20985-A173-4A1A-93F8-0B29B8FE2E3D}" dt="2023-04-12T16:10:30.127" v="83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5.937" v="82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Noémie Spiller" userId="e4bebb1e-116a-4f15-b3ae-274db878ded7" providerId="ADAL" clId="{3DF20985-A173-4A1A-93F8-0B29B8FE2E3D}" dt="2023-04-12T16:10:25.937" v="82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21.638" v="81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Noémie Spiller" userId="e4bebb1e-116a-4f15-b3ae-274db878ded7" providerId="ADAL" clId="{3DF20985-A173-4A1A-93F8-0B29B8FE2E3D}" dt="2023-04-12T16:10:21.638" v="81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6.777" v="8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Noémie Spiller" userId="e4bebb1e-116a-4f15-b3ae-274db878ded7" providerId="ADAL" clId="{3DF20985-A173-4A1A-93F8-0B29B8FE2E3D}" dt="2023-04-12T16:10:16.777" v="8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12.360" v="79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Noémie Spiller" userId="e4bebb1e-116a-4f15-b3ae-274db878ded7" providerId="ADAL" clId="{3DF20985-A173-4A1A-93F8-0B29B8FE2E3D}" dt="2023-04-12T16:10:12.360" v="79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8.149" v="78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Noémie Spiller" userId="e4bebb1e-116a-4f15-b3ae-274db878ded7" providerId="ADAL" clId="{3DF20985-A173-4A1A-93F8-0B29B8FE2E3D}" dt="2023-04-12T16:10:08.149" v="78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10:02.966" v="77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Noémie Spiller" userId="e4bebb1e-116a-4f15-b3ae-274db878ded7" providerId="ADAL" clId="{3DF20985-A173-4A1A-93F8-0B29B8FE2E3D}" dt="2023-04-12T16:10:02.966" v="77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7.880" v="76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Noémie Spiller" userId="e4bebb1e-116a-4f15-b3ae-274db878ded7" providerId="ADAL" clId="{3DF20985-A173-4A1A-93F8-0B29B8FE2E3D}" dt="2023-04-12T16:09:57.880" v="76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Noémie Spiller" userId="e4bebb1e-116a-4f15-b3ae-274db878ded7" providerId="ADAL" clId="{3DF20985-A173-4A1A-93F8-0B29B8FE2E3D}" dt="2023-04-12T16:09:50.585" v="75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Noémie Spiller" userId="e4bebb1e-116a-4f15-b3ae-274db878ded7" providerId="ADAL" clId="{3DF20985-A173-4A1A-93F8-0B29B8FE2E3D}" dt="2023-04-12T16:09:50.585" v="75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Noémie Spiller" userId="e4bebb1e-116a-4f15-b3ae-274db878ded7" providerId="ADAL" clId="{3DF20985-A173-4A1A-93F8-0B29B8FE2E3D}" dt="2023-04-12T16:09:44.320" v="74"/>
        <pc:sldMasterMkLst>
          <pc:docMk/>
          <pc:sldMasterMk cId="391508935" sldId="2147483675"/>
        </pc:sldMasterMkLst>
        <pc:spChg chg="mod">
          <ac:chgData name="Noémie Spiller" userId="e4bebb1e-116a-4f15-b3ae-274db878ded7" providerId="ADAL" clId="{3DF20985-A173-4A1A-93F8-0B29B8FE2E3D}" dt="2023-04-12T16:09:44.320" v="74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Noémie Spiller" userId="e4bebb1e-116a-4f15-b3ae-274db878ded7" providerId="ADAL" clId="{3DF20985-A173-4A1A-93F8-0B29B8FE2E3D}" dt="2023-04-12T16:09:40.309" v="73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Noémie Spiller" userId="e4bebb1e-116a-4f15-b3ae-274db878ded7" providerId="ADAL" clId="{3DF20985-A173-4A1A-93F8-0B29B8FE2E3D}" dt="2023-04-12T16:09:40.309" v="73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Gastbenutzer" userId="S::urn:spo:anon#f86b790997f433fe469ee6d59c76f4a8a9dd4383fb9541d35ef5bb865230b574::" providerId="AD" clId="Web-{29D65774-DE03-2AD6-F133-0CBA6984C523}"/>
    <pc:docChg chg="mod modSld modMainMaster">
      <pc:chgData name="Gastbenutzer" userId="S::urn:spo:anon#f86b790997f433fe469ee6d59c76f4a8a9dd4383fb9541d35ef5bb865230b574::" providerId="AD" clId="Web-{29D65774-DE03-2AD6-F133-0CBA6984C523}" dt="2023-08-24T10:53:35.394" v="51"/>
      <pc:docMkLst>
        <pc:docMk/>
      </pc:docMkLst>
      <pc:sldChg chg="delSp modSp">
        <pc:chgData name="Gastbenutzer" userId="S::urn:spo:anon#f86b790997f433fe469ee6d59c76f4a8a9dd4383fb9541d35ef5bb865230b574::" providerId="AD" clId="Web-{29D65774-DE03-2AD6-F133-0CBA6984C523}" dt="2023-08-24T10:53:35.394" v="51"/>
        <pc:sldMkLst>
          <pc:docMk/>
          <pc:sldMk cId="1147882705" sldId="313"/>
        </pc:sldMkLst>
        <pc:spChg chg="del mod">
          <ac:chgData name="Gastbenutzer" userId="S::urn:spo:anon#f86b790997f433fe469ee6d59c76f4a8a9dd4383fb9541d35ef5bb865230b574::" providerId="AD" clId="Web-{29D65774-DE03-2AD6-F133-0CBA6984C523}" dt="2023-08-24T10:53:35.394" v="51"/>
          <ac:spMkLst>
            <pc:docMk/>
            <pc:sldMk cId="1147882705" sldId="313"/>
            <ac:spMk id="4" creationId="{07FAB063-C2CE-422C-8EA1-C9A11188E517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330357312" sldId="372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330357312" sldId="372"/>
            <ac:spMk id="2" creationId="{E197095D-7868-FE34-25B5-8845D3815EB4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318126414" sldId="375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318126414" sldId="375"/>
            <ac:spMk id="2" creationId="{A18ED6B6-C61E-3318-C6AC-9502C66A456A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848339288" sldId="376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848339288" sldId="376"/>
            <ac:spMk id="2" creationId="{A18ED6B6-C61E-3318-C6AC-9502C66A456A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24.847" v="49"/>
        <pc:sldMkLst>
          <pc:docMk/>
          <pc:sldMk cId="1145228426" sldId="377"/>
        </pc:sldMkLst>
        <pc:spChg chg="mod">
          <ac:chgData name="Gastbenutzer" userId="S::urn:spo:anon#f86b790997f433fe469ee6d59c76f4a8a9dd4383fb9541d35ef5bb865230b574::" providerId="AD" clId="Web-{29D65774-DE03-2AD6-F133-0CBA6984C523}" dt="2023-08-24T10:53:24.847" v="49"/>
          <ac:spMkLst>
            <pc:docMk/>
            <pc:sldMk cId="1145228426" sldId="377"/>
            <ac:spMk id="2" creationId="{A18ED6B6-C61E-3318-C6AC-9502C66A456A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349145755" sldId="379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349145755" sldId="379"/>
            <ac:spMk id="3" creationId="{742F568E-E8A1-878B-ECA6-ADF6CEB06D05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354519851" sldId="380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354519851" sldId="380"/>
            <ac:spMk id="2" creationId="{7D1BB96E-61D2-8199-27A3-7F85D7E15537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839354953" sldId="381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839354953" sldId="381"/>
            <ac:spMk id="3" creationId="{742F568E-E8A1-878B-ECA6-ADF6CEB06D05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3638102193" sldId="382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3638102193" sldId="382"/>
            <ac:spMk id="2" creationId="{E197095D-7868-FE34-25B5-8845D3815EB4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4093373486" sldId="383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4093373486" sldId="383"/>
            <ac:spMk id="2" creationId="{E197095D-7868-FE34-25B5-8845D3815EB4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878514710" sldId="384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878514710" sldId="384"/>
            <ac:spMk id="2" creationId="{7D1BB96E-61D2-8199-27A3-7F85D7E15537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59159333" sldId="385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59159333" sldId="385"/>
            <ac:spMk id="2" creationId="{7D1BB96E-61D2-8199-27A3-7F85D7E15537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1256728725" sldId="386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1256728725" sldId="386"/>
            <ac:spMk id="2" creationId="{EE6D8C4C-3C7C-65A2-ADED-3C51880E2894}"/>
          </ac:spMkLst>
        </pc:spChg>
      </pc:sldChg>
      <pc:sldChg chg="modSp">
        <pc:chgData name="Gastbenutzer" userId="S::urn:spo:anon#f86b790997f433fe469ee6d59c76f4a8a9dd4383fb9541d35ef5bb865230b574::" providerId="AD" clId="Web-{29D65774-DE03-2AD6-F133-0CBA6984C523}" dt="2023-08-24T10:53:32.144" v="50"/>
        <pc:sldMkLst>
          <pc:docMk/>
          <pc:sldMk cId="2769524509" sldId="387"/>
        </pc:sld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k cId="2769524509" sldId="387"/>
            <ac:spMk id="2" creationId="{4BB1D898-6B3B-FF76-27E4-4A41E9F8CAD7}"/>
          </ac:spMkLst>
        </pc:spChg>
      </pc:sldChg>
      <pc:sldMasterChg chg="modSp mod modSldLayout">
        <pc:chgData name="Gastbenutzer" userId="S::urn:spo:anon#f86b790997f433fe469ee6d59c76f4a8a9dd4383fb9541d35ef5bb865230b574::" providerId="AD" clId="Web-{29D65774-DE03-2AD6-F133-0CBA6984C523}" dt="2023-08-24T10:53:32.144" v="50"/>
        <pc:sldMasterMkLst>
          <pc:docMk/>
          <pc:sldMasterMk cId="3345050395" sldId="2147483660"/>
        </pc:sldMaster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asterMk cId="3345050395" sldId="2147483660"/>
            <ac:spMk id="5" creationId="{00000000-0000-0000-0000-000000000000}"/>
          </ac:spMkLst>
        </pc:sp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2166755982" sldId="2147483661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2166755982" sldId="2147483661"/>
              <ac:spMk id="10" creationId="{CFB462B3-CEB1-499F-9A93-54BFC478EC19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574504283" sldId="2147483662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574504283" sldId="2147483662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588594681" sldId="2147483663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588594681" sldId="2147483663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3156702840" sldId="2147483664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3156702840" sldId="2147483664"/>
              <ac:spMk id="5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685176984" sldId="2147483665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685176984" sldId="2147483665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672357736" sldId="2147483666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672357736" sldId="2147483666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019644223" sldId="2147483667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019644223" sldId="2147483667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3795033650" sldId="2147483668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3795033650" sldId="2147483668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3130336461" sldId="2147483669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3130336461" sldId="2147483669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409574515" sldId="2147483670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409574515" sldId="2147483670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169738758" sldId="2147483671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169738758" sldId="2147483671"/>
              <ac:spMk id="8" creationId="{00000000-0000-0000-0000-000000000000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2386721732" sldId="2147483672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2386721732" sldId="2147483672"/>
              <ac:spMk id="7" creationId="{5FA9BD1D-40AC-4766-9D87-7CD9F9338F55}"/>
            </ac:spMkLst>
          </pc:spChg>
        </pc:sldLayout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345050395" sldId="2147483660"/>
            <pc:sldLayoutMk cId="1380964567" sldId="2147483673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345050395" sldId="2147483660"/>
              <pc:sldLayoutMk cId="1380964567" sldId="2147483673"/>
              <ac:spMk id="8" creationId="{00000000-0000-0000-0000-000000000000}"/>
            </ac:spMkLst>
          </pc:spChg>
        </pc:sldLayoutChg>
      </pc:sldMasterChg>
      <pc:sldMasterChg chg="modSp mod modSldLayout">
        <pc:chgData name="Gastbenutzer" userId="S::urn:spo:anon#f86b790997f433fe469ee6d59c76f4a8a9dd4383fb9541d35ef5bb865230b574::" providerId="AD" clId="Web-{29D65774-DE03-2AD6-F133-0CBA6984C523}" dt="2023-08-24T10:53:32.144" v="50"/>
        <pc:sldMasterMkLst>
          <pc:docMk/>
          <pc:sldMasterMk cId="391508935" sldId="2147483675"/>
        </pc:sldMasterMkLst>
        <pc:spChg chg="mod">
          <ac:chgData name="Gastbenutzer" userId="S::urn:spo:anon#f86b790997f433fe469ee6d59c76f4a8a9dd4383fb9541d35ef5bb865230b574::" providerId="AD" clId="Web-{29D65774-DE03-2AD6-F133-0CBA6984C523}" dt="2023-08-24T10:53:32.144" v="50"/>
          <ac:spMkLst>
            <pc:docMk/>
            <pc:sldMasterMk cId="391508935" sldId="2147483675"/>
            <ac:spMk id="5" creationId="{00000000-0000-0000-0000-000000000000}"/>
          </ac:spMkLst>
        </pc:spChg>
        <pc:sldLayoutChg chg="modSp mod">
          <pc:chgData name="Gastbenutzer" userId="S::urn:spo:anon#f86b790997f433fe469ee6d59c76f4a8a9dd4383fb9541d35ef5bb865230b574::" providerId="AD" clId="Web-{29D65774-DE03-2AD6-F133-0CBA6984C523}" dt="2023-08-24T10:53:32.144" v="50"/>
          <pc:sldLayoutMkLst>
            <pc:docMk/>
            <pc:sldMasterMk cId="391508935" sldId="2147483675"/>
            <pc:sldLayoutMk cId="3059466993" sldId="2147483676"/>
          </pc:sldLayoutMkLst>
          <pc:spChg chg="mod">
            <ac:chgData name="Gastbenutzer" userId="S::urn:spo:anon#f86b790997f433fe469ee6d59c76f4a8a9dd4383fb9541d35ef5bb865230b574::" providerId="AD" clId="Web-{29D65774-DE03-2AD6-F133-0CBA6984C523}" dt="2023-08-24T10:53:32.144" v="50"/>
            <ac:spMkLst>
              <pc:docMk/>
              <pc:sldMasterMk cId="391508935" sldId="2147483675"/>
              <pc:sldLayoutMk cId="3059466993" sldId="2147483676"/>
              <ac:spMk id="7" creationId="{5FA9BD1D-40AC-4766-9D87-7CD9F9338F55}"/>
            </ac:spMkLst>
          </pc:spChg>
        </pc:sldLayoutChg>
      </pc:sldMasterChg>
    </pc:docChg>
  </pc:docChgLst>
  <pc:docChgLst>
    <pc:chgData name="Gastbenutzer" userId="S::urn:spo:anon#f86b790997f433fe469ee6d59c76f4a8a9dd4383fb9541d35ef5bb865230b574::" providerId="AD" clId="Web-{3B9F14EA-DA6E-4657-5F2D-1925EF931C15}"/>
    <pc:docChg chg="modSld">
      <pc:chgData name="Gastbenutzer" userId="S::urn:spo:anon#f86b790997f433fe469ee6d59c76f4a8a9dd4383fb9541d35ef5bb865230b574::" providerId="AD" clId="Web-{3B9F14EA-DA6E-4657-5F2D-1925EF931C15}" dt="2023-05-29T16:22:04.388" v="1" actId="20577"/>
      <pc:docMkLst>
        <pc:docMk/>
      </pc:docMkLst>
      <pc:sldChg chg="modSp">
        <pc:chgData name="Gastbenutzer" userId="S::urn:spo:anon#f86b790997f433fe469ee6d59c76f4a8a9dd4383fb9541d35ef5bb865230b574::" providerId="AD" clId="Web-{3B9F14EA-DA6E-4657-5F2D-1925EF931C15}" dt="2023-05-29T16:22:04.388" v="1" actId="20577"/>
        <pc:sldMkLst>
          <pc:docMk/>
          <pc:sldMk cId="1147882705" sldId="313"/>
        </pc:sldMkLst>
        <pc:spChg chg="mod">
          <ac:chgData name="Gastbenutzer" userId="S::urn:spo:anon#f86b790997f433fe469ee6d59c76f4a8a9dd4383fb9541d35ef5bb865230b574::" providerId="AD" clId="Web-{3B9F14EA-DA6E-4657-5F2D-1925EF931C15}" dt="2023-05-29T16:22:04.388" v="1" actId="20577"/>
          <ac:spMkLst>
            <pc:docMk/>
            <pc:sldMk cId="1147882705" sldId="313"/>
            <ac:spMk id="3" creationId="{959B8427-2E56-0C2E-728F-5C132FC1F989}"/>
          </ac:spMkLst>
        </pc:spChg>
      </pc:sldChg>
    </pc:docChg>
  </pc:docChgLst>
  <pc:docChgLst>
    <pc:chgData name="Gastbenutzer" userId="S::urn:spo:anon#f86b790997f433fe469ee6d59c76f4a8a9dd4383fb9541d35ef5bb865230b574::" providerId="AD" clId="Web-{A8D502FF-C57B-D265-078B-72121E8F36BD}"/>
    <pc:docChg chg="addSld delSld modSld">
      <pc:chgData name="Gastbenutzer" userId="S::urn:spo:anon#f86b790997f433fe469ee6d59c76f4a8a9dd4383fb9541d35ef5bb865230b574::" providerId="AD" clId="Web-{A8D502FF-C57B-D265-078B-72121E8F36BD}" dt="2023-07-25T13:44:04.321" v="188"/>
      <pc:docMkLst>
        <pc:docMk/>
      </pc:docMkLst>
      <pc:sldChg chg="modNotes">
        <pc:chgData name="Gastbenutzer" userId="S::urn:spo:anon#f86b790997f433fe469ee6d59c76f4a8a9dd4383fb9541d35ef5bb865230b574::" providerId="AD" clId="Web-{A8D502FF-C57B-D265-078B-72121E8F36BD}" dt="2023-07-25T13:41:46.285" v="98"/>
        <pc:sldMkLst>
          <pc:docMk/>
          <pc:sldMk cId="4093373486" sldId="383"/>
        </pc:sldMkLst>
      </pc:sldChg>
      <pc:sldChg chg="addSp modSp new modNotes">
        <pc:chgData name="Gastbenutzer" userId="S::urn:spo:anon#f86b790997f433fe469ee6d59c76f4a8a9dd4383fb9541d35ef5bb865230b574::" providerId="AD" clId="Web-{A8D502FF-C57B-D265-078B-72121E8F36BD}" dt="2023-07-25T13:44:04.321" v="188"/>
        <pc:sldMkLst>
          <pc:docMk/>
          <pc:sldMk cId="1256728725" sldId="386"/>
        </pc:sldMkLst>
        <pc:spChg chg="mod">
          <ac:chgData name="Gastbenutzer" userId="S::urn:spo:anon#f86b790997f433fe469ee6d59c76f4a8a9dd4383fb9541d35ef5bb865230b574::" providerId="AD" clId="Web-{A8D502FF-C57B-D265-078B-72121E8F36BD}" dt="2023-07-25T13:36:27.978" v="13" actId="20577"/>
          <ac:spMkLst>
            <pc:docMk/>
            <pc:sldMk cId="1256728725" sldId="386"/>
            <ac:spMk id="4" creationId="{ABA267F5-EFE6-378A-A175-46C94825DCB2}"/>
          </ac:spMkLst>
        </pc:spChg>
        <pc:spChg chg="mod">
          <ac:chgData name="Gastbenutzer" userId="S::urn:spo:anon#f86b790997f433fe469ee6d59c76f4a8a9dd4383fb9541d35ef5bb865230b574::" providerId="AD" clId="Web-{A8D502FF-C57B-D265-078B-72121E8F36BD}" dt="2023-07-25T13:39:13.499" v="56" actId="20577"/>
          <ac:spMkLst>
            <pc:docMk/>
            <pc:sldMk cId="1256728725" sldId="386"/>
            <ac:spMk id="5" creationId="{412A5380-80E6-3BC0-CAA3-0A4714BE9AE4}"/>
          </ac:spMkLst>
        </pc:spChg>
        <pc:picChg chg="add mod">
          <ac:chgData name="Gastbenutzer" userId="S::urn:spo:anon#f86b790997f433fe469ee6d59c76f4a8a9dd4383fb9541d35ef5bb865230b574::" providerId="AD" clId="Web-{A8D502FF-C57B-D265-078B-72121E8F36BD}" dt="2023-07-25T13:39:30.937" v="61" actId="1076"/>
          <ac:picMkLst>
            <pc:docMk/>
            <pc:sldMk cId="1256728725" sldId="386"/>
            <ac:picMk id="6" creationId="{8834487A-ABA8-2683-249E-3E5AF2BB7E8D}"/>
          </ac:picMkLst>
        </pc:picChg>
      </pc:sldChg>
      <pc:sldChg chg="addSp delSp modSp add del replId">
        <pc:chgData name="Gastbenutzer" userId="S::urn:spo:anon#f86b790997f433fe469ee6d59c76f4a8a9dd4383fb9541d35ef5bb865230b574::" providerId="AD" clId="Web-{A8D502FF-C57B-D265-078B-72121E8F36BD}" dt="2023-07-25T13:36:13.352" v="9"/>
        <pc:sldMkLst>
          <pc:docMk/>
          <pc:sldMk cId="1925263787" sldId="386"/>
        </pc:sldMkLst>
        <pc:spChg chg="add mod">
          <ac:chgData name="Gastbenutzer" userId="S::urn:spo:anon#f86b790997f433fe469ee6d59c76f4a8a9dd4383fb9541d35ef5bb865230b574::" providerId="AD" clId="Web-{A8D502FF-C57B-D265-078B-72121E8F36BD}" dt="2023-07-25T13:36:03.258" v="8" actId="1076"/>
          <ac:spMkLst>
            <pc:docMk/>
            <pc:sldMk cId="1925263787" sldId="386"/>
            <ac:spMk id="6" creationId="{8C066B74-8B6E-8094-2FBA-A3F858913769}"/>
          </ac:spMkLst>
        </pc:spChg>
        <pc:spChg chg="del mod">
          <ac:chgData name="Gastbenutzer" userId="S::urn:spo:anon#f86b790997f433fe469ee6d59c76f4a8a9dd4383fb9541d35ef5bb865230b574::" providerId="AD" clId="Web-{A8D502FF-C57B-D265-078B-72121E8F36BD}" dt="2023-07-25T13:35:47.195" v="4"/>
          <ac:spMkLst>
            <pc:docMk/>
            <pc:sldMk cId="1925263787" sldId="386"/>
            <ac:spMk id="10" creationId="{3B466AE2-BFB6-33A0-52B4-87FAE7DD4288}"/>
          </ac:spMkLst>
        </pc:spChg>
        <pc:spChg chg="del">
          <ac:chgData name="Gastbenutzer" userId="S::urn:spo:anon#f86b790997f433fe469ee6d59c76f4a8a9dd4383fb9541d35ef5bb865230b574::" providerId="AD" clId="Web-{A8D502FF-C57B-D265-078B-72121E8F36BD}" dt="2023-07-25T13:35:58.680" v="7"/>
          <ac:spMkLst>
            <pc:docMk/>
            <pc:sldMk cId="1925263787" sldId="386"/>
            <ac:spMk id="11" creationId="{BFA2C2F1-1A73-1B23-494C-900BC8E76EFE}"/>
          </ac:spMkLst>
        </pc:spChg>
        <pc:picChg chg="del">
          <ac:chgData name="Gastbenutzer" userId="S::urn:spo:anon#f86b790997f433fe469ee6d59c76f4a8a9dd4383fb9541d35ef5bb865230b574::" providerId="AD" clId="Web-{A8D502FF-C57B-D265-078B-72121E8F36BD}" dt="2023-07-25T13:35:26.038" v="2"/>
          <ac:picMkLst>
            <pc:docMk/>
            <pc:sldMk cId="1925263787" sldId="386"/>
            <ac:picMk id="9" creationId="{CDECA6E6-AE78-72AB-3CFA-D5B5DA77E1F5}"/>
          </ac:picMkLst>
        </pc:picChg>
      </pc:sldChg>
    </pc:docChg>
  </pc:docChgLst>
  <pc:docChgLst>
    <pc:chgData name="Gastbenutzer" userId="S::urn:spo:anon#f86b790997f433fe469ee6d59c76f4a8a9dd4383fb9541d35ef5bb865230b574::" providerId="AD" clId="Web-{F7478977-25B8-5320-1C24-7DE8D6E7DBCC}"/>
    <pc:docChg chg="modSld">
      <pc:chgData name="Gastbenutzer" userId="S::urn:spo:anon#f86b790997f433fe469ee6d59c76f4a8a9dd4383fb9541d35ef5bb865230b574::" providerId="AD" clId="Web-{F7478977-25B8-5320-1C24-7DE8D6E7DBCC}" dt="2023-06-19T13:58:12.603" v="4"/>
      <pc:docMkLst>
        <pc:docMk/>
      </pc:docMkLst>
      <pc:sldChg chg="modSp">
        <pc:chgData name="Gastbenutzer" userId="S::urn:spo:anon#f86b790997f433fe469ee6d59c76f4a8a9dd4383fb9541d35ef5bb865230b574::" providerId="AD" clId="Web-{F7478977-25B8-5320-1C24-7DE8D6E7DBCC}" dt="2023-06-19T13:58:12.603" v="4"/>
        <pc:sldMkLst>
          <pc:docMk/>
          <pc:sldMk cId="3152061644" sldId="354"/>
        </pc:sldMkLst>
        <pc:spChg chg="mod">
          <ac:chgData name="Gastbenutzer" userId="S::urn:spo:anon#f86b790997f433fe469ee6d59c76f4a8a9dd4383fb9541d35ef5bb865230b574::" providerId="AD" clId="Web-{F7478977-25B8-5320-1C24-7DE8D6E7DBCC}" dt="2023-06-19T13:58:05.435" v="3" actId="1076"/>
          <ac:spMkLst>
            <pc:docMk/>
            <pc:sldMk cId="3152061644" sldId="354"/>
            <ac:spMk id="5" creationId="{C5425B72-C5CD-506C-6D83-8969BB1165C2}"/>
          </ac:spMkLst>
        </pc:spChg>
        <pc:spChg chg="ord">
          <ac:chgData name="Gastbenutzer" userId="S::urn:spo:anon#f86b790997f433fe469ee6d59c76f4a8a9dd4383fb9541d35ef5bb865230b574::" providerId="AD" clId="Web-{F7478977-25B8-5320-1C24-7DE8D6E7DBCC}" dt="2023-06-19T13:58:12.603" v="4"/>
          <ac:spMkLst>
            <pc:docMk/>
            <pc:sldMk cId="3152061644" sldId="354"/>
            <ac:spMk id="6" creationId="{7C911470-25C8-A66F-DF3D-175736EC1807}"/>
          </ac:spMkLst>
        </pc:spChg>
      </pc:sldChg>
    </pc:docChg>
  </pc:docChgLst>
  <pc:docChgLst>
    <pc:chgData name="Gastbenutzer" userId="S::urn:spo:anon#f86b790997f433fe469ee6d59c76f4a8a9dd4383fb9541d35ef5bb865230b574::" providerId="AD" clId="Web-{35574228-24AC-7D80-F9B7-534C7CCA395D}"/>
    <pc:docChg chg="modSld">
      <pc:chgData name="Gastbenutzer" userId="S::urn:spo:anon#f86b790997f433fe469ee6d59c76f4a8a9dd4383fb9541d35ef5bb865230b574::" providerId="AD" clId="Web-{35574228-24AC-7D80-F9B7-534C7CCA395D}" dt="2023-08-24T08:47:37.429" v="1" actId="20577"/>
      <pc:docMkLst>
        <pc:docMk/>
      </pc:docMkLst>
      <pc:sldChg chg="modSp">
        <pc:chgData name="Gastbenutzer" userId="S::urn:spo:anon#f86b790997f433fe469ee6d59c76f4a8a9dd4383fb9541d35ef5bb865230b574::" providerId="AD" clId="Web-{35574228-24AC-7D80-F9B7-534C7CCA395D}" dt="2023-08-24T08:47:37.429" v="1" actId="20577"/>
        <pc:sldMkLst>
          <pc:docMk/>
          <pc:sldMk cId="2769524509" sldId="387"/>
        </pc:sldMkLst>
        <pc:spChg chg="mod">
          <ac:chgData name="Gastbenutzer" userId="S::urn:spo:anon#f86b790997f433fe469ee6d59c76f4a8a9dd4383fb9541d35ef5bb865230b574::" providerId="AD" clId="Web-{35574228-24AC-7D80-F9B7-534C7CCA395D}" dt="2023-08-24T08:47:37.429" v="1" actId="20577"/>
          <ac:spMkLst>
            <pc:docMk/>
            <pc:sldMk cId="2769524509" sldId="387"/>
            <ac:spMk id="5" creationId="{A8547AAD-E34C-E222-7DD7-5252405FAABD}"/>
          </ac:spMkLst>
        </pc:spChg>
      </pc:sldChg>
    </pc:docChg>
  </pc:docChgLst>
  <pc:docChgLst>
    <pc:chgData name="Noémie Spiller" userId="S::nspiller@stud.hs-heilbronn.de::e4bebb1e-116a-4f15-b3ae-274db878ded7" providerId="AD" clId="Web-{EB45ED1A-1744-13CD-256C-04A4D818FCCC}"/>
    <pc:docChg chg="modSld">
      <pc:chgData name="Noémie Spiller" userId="S::nspiller@stud.hs-heilbronn.de::e4bebb1e-116a-4f15-b3ae-274db878ded7" providerId="AD" clId="Web-{EB45ED1A-1744-13CD-256C-04A4D818FCCC}" dt="2023-04-18T12:08:52.568" v="251" actId="20577"/>
      <pc:docMkLst>
        <pc:docMk/>
      </pc:docMkLst>
      <pc:sldChg chg="modNotes">
        <pc:chgData name="Noémie Spiller" userId="S::nspiller@stud.hs-heilbronn.de::e4bebb1e-116a-4f15-b3ae-274db878ded7" providerId="AD" clId="Web-{EB45ED1A-1744-13CD-256C-04A4D818FCCC}" dt="2023-04-18T11:55:08.430" v="62"/>
        <pc:sldMkLst>
          <pc:docMk/>
          <pc:sldMk cId="1247741922" sldId="317"/>
        </pc:sldMkLst>
      </pc:sldChg>
      <pc:sldChg chg="modSp modNotes">
        <pc:chgData name="Noémie Spiller" userId="S::nspiller@stud.hs-heilbronn.de::e4bebb1e-116a-4f15-b3ae-274db878ded7" providerId="AD" clId="Web-{EB45ED1A-1744-13CD-256C-04A4D818FCCC}" dt="2023-04-18T12:08:52.568" v="251" actId="20577"/>
        <pc:sldMkLst>
          <pc:docMk/>
          <pc:sldMk cId="3738248001" sldId="319"/>
        </pc:sldMkLst>
        <pc:spChg chg="mod">
          <ac:chgData name="Noémie Spiller" userId="S::nspiller@stud.hs-heilbronn.de::e4bebb1e-116a-4f15-b3ae-274db878ded7" providerId="AD" clId="Web-{EB45ED1A-1744-13CD-256C-04A4D818FCCC}" dt="2023-04-18T12:08:52.568" v="251" actId="20577"/>
          <ac:spMkLst>
            <pc:docMk/>
            <pc:sldMk cId="3738248001" sldId="319"/>
            <ac:spMk id="5" creationId="{EE5C0299-10FD-8767-10C9-F81209058D60}"/>
          </ac:spMkLst>
        </pc:spChg>
      </pc:sldChg>
      <pc:sldChg chg="addSp modSp">
        <pc:chgData name="Noémie Spiller" userId="S::nspiller@stud.hs-heilbronn.de::e4bebb1e-116a-4f15-b3ae-274db878ded7" providerId="AD" clId="Web-{EB45ED1A-1744-13CD-256C-04A4D818FCCC}" dt="2023-04-18T11:59:05.172" v="148" actId="20577"/>
        <pc:sldMkLst>
          <pc:docMk/>
          <pc:sldMk cId="4089228486" sldId="320"/>
        </pc:sldMkLst>
        <pc:graphicFrameChg chg="mod modGraphic">
          <ac:chgData name="Noémie Spiller" userId="S::nspiller@stud.hs-heilbronn.de::e4bebb1e-116a-4f15-b3ae-274db878ded7" providerId="AD" clId="Web-{EB45ED1A-1744-13CD-256C-04A4D818FCCC}" dt="2023-04-18T11:59:05.172" v="148" actId="20577"/>
          <ac:graphicFrameMkLst>
            <pc:docMk/>
            <pc:sldMk cId="4089228486" sldId="320"/>
            <ac:graphicFrameMk id="8" creationId="{B584C7B5-CE82-8A5F-8221-4FB5B2E688EA}"/>
          </ac:graphicFrameMkLst>
        </pc:graphicFrameChg>
        <pc:graphicFrameChg chg="add mod modGraphic">
          <ac:chgData name="Noémie Spiller" userId="S::nspiller@stud.hs-heilbronn.de::e4bebb1e-116a-4f15-b3ae-274db878ded7" providerId="AD" clId="Web-{EB45ED1A-1744-13CD-256C-04A4D818FCCC}" dt="2023-04-18T11:58:45.219" v="140" actId="20577"/>
          <ac:graphicFrameMkLst>
            <pc:docMk/>
            <pc:sldMk cId="4089228486" sldId="320"/>
            <ac:graphicFrameMk id="75" creationId="{E699211F-4815-1871-35EA-752C5BDA838A}"/>
          </ac:graphicFrameMkLst>
        </pc:graphicFrameChg>
      </pc:sldChg>
    </pc:docChg>
  </pc:docChgLst>
  <pc:docChgLst>
    <pc:chgData name="Gastbenutzer" userId="S::urn:spo:anon#f86b790997f433fe469ee6d59c76f4a8a9dd4383fb9541d35ef5bb865230b574::" providerId="AD" clId="Web-{D95D61B0-37D2-A1D9-9D2D-F6B09A1EAAB8}"/>
    <pc:docChg chg="addSld modSld">
      <pc:chgData name="Gastbenutzer" userId="S::urn:spo:anon#f86b790997f433fe469ee6d59c76f4a8a9dd4383fb9541d35ef5bb865230b574::" providerId="AD" clId="Web-{D95D61B0-37D2-A1D9-9D2D-F6B09A1EAAB8}" dt="2023-07-29T11:52:54.214" v="260" actId="1076"/>
      <pc:docMkLst>
        <pc:docMk/>
      </pc:docMkLst>
      <pc:sldChg chg="addSp modSp new modNotes">
        <pc:chgData name="Gastbenutzer" userId="S::urn:spo:anon#f86b790997f433fe469ee6d59c76f4a8a9dd4383fb9541d35ef5bb865230b574::" providerId="AD" clId="Web-{D95D61B0-37D2-A1D9-9D2D-F6B09A1EAAB8}" dt="2023-07-29T11:52:54.214" v="260" actId="1076"/>
        <pc:sldMkLst>
          <pc:docMk/>
          <pc:sldMk cId="2769524509" sldId="387"/>
        </pc:sldMkLst>
        <pc:spChg chg="mod">
          <ac:chgData name="Gastbenutzer" userId="S::urn:spo:anon#f86b790997f433fe469ee6d59c76f4a8a9dd4383fb9541d35ef5bb865230b574::" providerId="AD" clId="Web-{D95D61B0-37D2-A1D9-9D2D-F6B09A1EAAB8}" dt="2023-07-29T11:50:59.085" v="249" actId="20577"/>
          <ac:spMkLst>
            <pc:docMk/>
            <pc:sldMk cId="2769524509" sldId="387"/>
            <ac:spMk id="4" creationId="{265C3DA3-D088-4662-E3CC-22F5D445CDA4}"/>
          </ac:spMkLst>
        </pc:spChg>
        <pc:spChg chg="mod">
          <ac:chgData name="Gastbenutzer" userId="S::urn:spo:anon#f86b790997f433fe469ee6d59c76f4a8a9dd4383fb9541d35ef5bb865230b574::" providerId="AD" clId="Web-{D95D61B0-37D2-A1D9-9D2D-F6B09A1EAAB8}" dt="2023-07-29T11:51:38.024" v="254" actId="20577"/>
          <ac:spMkLst>
            <pc:docMk/>
            <pc:sldMk cId="2769524509" sldId="387"/>
            <ac:spMk id="5" creationId="{A8547AAD-E34C-E222-7DD7-5252405FAABD}"/>
          </ac:spMkLst>
        </pc:spChg>
        <pc:picChg chg="add mod">
          <ac:chgData name="Gastbenutzer" userId="S::urn:spo:anon#f86b790997f433fe469ee6d59c76f4a8a9dd4383fb9541d35ef5bb865230b574::" providerId="AD" clId="Web-{D95D61B0-37D2-A1D9-9D2D-F6B09A1EAAB8}" dt="2023-07-29T11:52:54.214" v="260" actId="1076"/>
          <ac:picMkLst>
            <pc:docMk/>
            <pc:sldMk cId="2769524509" sldId="387"/>
            <ac:picMk id="6" creationId="{3CFBC37D-01F7-8649-3B3B-C39F3E8C657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F818E-1E91-4866-99E0-ED18990D21A0}" type="datetimeFigureOut">
              <a:rPr lang="de-DE" smtClean="0"/>
              <a:t>09.10.2023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1506-9360-49A9-B331-A8A2A422D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57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C312-DB76-4E81-BC73-DF6B25F2DD69}" type="datetimeFigureOut">
              <a:rPr lang="de-DE" smtClean="0"/>
              <a:t>09.10.2023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IT &amp; Gesellschaft - Maximilian Kurscheidt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F03CB-9ED1-4835-B01A-EE77F2B02B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987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Hier ist ein Brainstorming geplant.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mit bisherigem Wissen Argumente dafür und dagegen sammeln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am Ende Eventuell abstimmen</a:t>
            </a: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22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Hier ist ein Brainstorming geplant, offene Fragestellungen und Sammlung von Stichpunkten an Tafel/Smartboard.</a:t>
            </a:r>
          </a:p>
          <a:p>
            <a:r>
              <a:rPr lang="de-DE">
                <a:cs typeface="Calibri"/>
              </a:rPr>
              <a:t>5-10 Minuten</a:t>
            </a:r>
          </a:p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22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  <a:defRPr/>
            </a:pPr>
            <a:r>
              <a:rPr lang="de-DE"/>
              <a:t>Video nachbesprechen</a:t>
            </a:r>
            <a:endParaRPr lang="de-DE">
              <a:cs typeface="Calibri" panose="020F0502020204030204"/>
            </a:endParaRPr>
          </a:p>
          <a:p>
            <a:pPr marL="171450" indent="-171450">
              <a:buFont typeface="Calibri"/>
              <a:buChar char="-"/>
              <a:defRPr/>
            </a:pPr>
            <a:r>
              <a:rPr lang="de-DE"/>
              <a:t>m ersten Schritt Schüler nach Ihren Argumenten und Auffassung fragen.</a:t>
            </a:r>
          </a:p>
          <a:p>
            <a:pPr marL="171450" indent="-171450">
              <a:buFont typeface="Calibri"/>
              <a:buChar char="-"/>
              <a:defRPr/>
            </a:pPr>
            <a:r>
              <a:rPr lang="de-DE"/>
              <a:t>auf nächsten Folien dann wichtigste Punkte erklären</a:t>
            </a:r>
            <a:endParaRPr lang="de-DE">
              <a:cs typeface="Calibri"/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73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Hier ist ein Brainstorming geplant. Austauschen, was sich die Schüler*innen darunter vorstellen.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539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Hier ist ein Brainstorming geplant, offene Fragestellungen und Sammlung von Stichpunkten an Tafel/Smartboard.</a:t>
            </a:r>
          </a:p>
          <a:p>
            <a:r>
              <a:rPr lang="de-DE">
                <a:cs typeface="Calibri"/>
              </a:rPr>
              <a:t>5-10 Minuten</a:t>
            </a:r>
          </a:p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752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Ca. 20 Minuten Zeit g</a:t>
            </a:r>
            <a:r>
              <a:rPr lang="de-DE">
                <a:cs typeface="Calibri"/>
              </a:rPr>
              <a:t>eben, um selbst die </a:t>
            </a:r>
            <a:r>
              <a:rPr lang="en-US">
                <a:cs typeface="Calibri"/>
              </a:rPr>
              <a:t>Moral Machine </a:t>
            </a:r>
            <a:r>
              <a:rPr lang="en-US" err="1">
                <a:cs typeface="Calibri"/>
              </a:rPr>
              <a:t>auszuprobieren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91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Erfahrungen besprechen. Ca. 10-15 Minuten</a:t>
            </a:r>
          </a:p>
          <a:p>
            <a:r>
              <a:rPr lang="de-DE">
                <a:cs typeface="Calibri"/>
              </a:rPr>
              <a:t>Gab es schwere Entscheidungen?</a:t>
            </a:r>
          </a:p>
          <a:p>
            <a:r>
              <a:rPr lang="de-DE">
                <a:cs typeface="Calibri"/>
              </a:rPr>
              <a:t>Oder sogar unmögliche?</a:t>
            </a:r>
          </a:p>
          <a:p>
            <a:r>
              <a:rPr lang="de-DE">
                <a:cs typeface="Calibri"/>
              </a:rPr>
              <a:t>Wie sollte das Auto entscheiden?</a:t>
            </a:r>
          </a:p>
          <a:p>
            <a:r>
              <a:rPr lang="de-DE">
                <a:cs typeface="Calibri"/>
              </a:rPr>
              <a:t>Ist es gerecht, dass Menschen, die Algorithmen trainieren über Leben und Tod entscheiden?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456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Hier gerne noch Anpassungen vornehmen</a:t>
            </a:r>
          </a:p>
          <a:p>
            <a:pPr marL="171450" indent="-171450">
              <a:buFont typeface="Calibri"/>
              <a:buChar char="-"/>
            </a:pPr>
            <a:r>
              <a:rPr lang="de-DE">
                <a:cs typeface="Calibri"/>
              </a:rPr>
              <a:t>zeitlich Abstimmen: Wie viel Zeit bei nächstem gemeinsamen Termin?</a:t>
            </a:r>
          </a:p>
          <a:p>
            <a:pPr marL="171450" indent="-171450">
              <a:buFont typeface="Calibri"/>
              <a:buChar char="-"/>
            </a:pPr>
            <a:r>
              <a:rPr lang="de-DE">
                <a:cs typeface="Calibri"/>
              </a:rPr>
              <a:t>Wie viele Schüler*innen pro Gruppe?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F03CB-9ED1-4835-B01A-EE77F2B02BD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21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1AF0D288-48B3-4D16-934C-B711B7A5E8A5}" type="datetime1">
              <a:rPr lang="de-DE" smtClean="0"/>
              <a:t>09.10.2023</a:t>
            </a:fld>
            <a:endParaRPr lang="de-DE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pic>
        <p:nvPicPr>
          <p:cNvPr id="4" name="Grafik 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42C66394-4493-AFD3-A596-AC58BD9DF52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4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5221-69F7-4545-B811-783367E55FFC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031739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C847-B2D8-4C5B-86C6-8A2AC2BDDA1F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353326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38C5-AC00-42F5-B195-49E9E94C57C2}" type="datetime1">
              <a:rPr lang="de-DE" smtClean="0"/>
              <a:t>09.10.2023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88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9991-B28A-4D5E-BFE0-510A173777D5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787433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2B63-223C-4A8F-AB2A-EA3DE60BAFA9}" type="datetime1">
              <a:rPr lang="de-DE" smtClean="0"/>
              <a:t>09.10.2023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4A6D9-F076-4F89-ADA2-89BAF04B42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50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FFC30-08AF-4B24-A5EE-68C8B8B13253}" type="datetime1">
              <a:rPr lang="de-DE" smtClean="0"/>
              <a:t>09.10.2023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28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8A9D62F8-C388-4F1C-9221-E9FE145862B5}" type="datetime1">
              <a:rPr lang="de-DE" smtClean="0"/>
              <a:t>09.10.2023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8550D75-11A3-4422-6679-B7531805F9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7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fld id="{9BE1659B-F885-42A6-AB59-E1883ABAD959}" type="datetime1">
              <a:rPr lang="de-DE" smtClean="0"/>
              <a:t>09.10.2023</a:t>
            </a:fld>
            <a:endParaRPr lang="de-DE"/>
          </a:p>
        </p:txBody>
      </p:sp>
      <p:grpSp>
        <p:nvGrpSpPr>
          <p:cNvPr id="27" name="Regieanweisungen"/>
          <p:cNvGrpSpPr/>
          <p:nvPr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3AEA8BBA-DE14-F0AF-F5AB-457903569C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0" y="-1"/>
            <a:ext cx="1636589" cy="11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65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fld id="{91902DD8-7ADB-454C-84B6-BFA9083E073A}" type="datetime1">
              <a:rPr lang="de-DE" smtClean="0"/>
              <a:t>09.10.2023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1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134A-2A3E-4CE3-A113-242DE7E17D54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6" name="Grafik 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CA5FA7BA-C11A-3B10-1D9F-C2DA1DD4BA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6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8F5-BDB1-4E6B-86B8-CB44703C84BA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81961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F9B64-2D14-4970-8291-395112C60C4A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258903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AEE7-6A93-404B-BAC2-5A3E8E724AC4}" type="datetime1">
              <a:rPr lang="de-DE" smtClean="0"/>
              <a:t>09.10.2023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827445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pos="4989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10E5-3A09-4341-8475-841FFD896DC1}" type="datetime1">
              <a:rPr lang="de-DE" smtClean="0"/>
              <a:t>09.10.2023</a:t>
            </a:fld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grpSp>
        <p:nvGrpSpPr>
          <p:cNvPr id="13" name="Regieanweisungen"/>
          <p:cNvGrpSpPr/>
          <p:nvPr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08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4AC3252E-2A64-4120-B74A-079A565E63CD}" type="datetime1">
              <a:rPr lang="de-DE" smtClean="0"/>
              <a:t>09.10.2023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fld id="{38C8B667-3734-4FD9-9F7F-A4B0DFB430C1}" type="slidenum">
              <a:rPr lang="de-DE" smtClean="0"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5" name="Grafik 24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D98C100-1EAE-4E5F-6F11-1DBC4FEA908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084" y="34429"/>
            <a:ext cx="1224377" cy="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fld id="{D515000F-D8EC-4C0E-8C45-4D0AC0187F14}" type="datetime1">
              <a:rPr lang="de-DE" smtClean="0"/>
              <a:t>09.10.2023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4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XCO8ET66xE4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vhhMBJh_lMg?list=PLzdtN2eQTAhkXUvlIFciv7RxLneTpD6H9" TargetMode="Externa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Ein Roboter mit Gesicht">
            <a:extLst>
              <a:ext uri="{FF2B5EF4-FFF2-40B4-BE49-F238E27FC236}">
                <a16:creationId xmlns:a16="http://schemas.microsoft.com/office/drawing/2014/main" id="{B5A32658-6C3F-14BC-A00F-1B711F34F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79" b="9284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59B8427-2E56-0C2E-728F-5C132FC1F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sz="5000"/>
              <a:t>Fairness und Moralisches Dilemma In KI</a:t>
            </a:r>
          </a:p>
        </p:txBody>
      </p:sp>
      <p:sp>
        <p:nvSpPr>
          <p:cNvPr id="11" name="Vertical Text Placeholder 4">
            <a:extLst>
              <a:ext uri="{FF2B5EF4-FFF2-40B4-BE49-F238E27FC236}">
                <a16:creationId xmlns:a16="http://schemas.microsoft.com/office/drawing/2014/main" id="{A2557A4F-D56E-E3AA-E921-BE92767066E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1BD73-D5F6-0B09-A8BA-E62541E6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C8B667-3734-4FD9-9F7F-A4B0DFB430C1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88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197095D-7868-FE34-25B5-8845D381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1AE80F-4333-4E8E-F1D6-5F94A551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1012609-84EF-81F6-7E2F-EF22F15A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Moral </a:t>
            </a:r>
            <a:r>
              <a:rPr lang="de-DE" err="1"/>
              <a:t>Machine</a:t>
            </a:r>
            <a:endParaRPr lang="de-DE" err="1">
              <a:cs typeface="Arial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CFCC0E3-EB73-CF84-E4EC-1890071CAE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MIT forscht: Wie sollten Maschinen moralische Entscheidungen treffen?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Webseite Moral </a:t>
            </a:r>
            <a:r>
              <a:rPr lang="de-DE" dirty="0" err="1"/>
              <a:t>Machine</a:t>
            </a:r>
            <a:endParaRPr lang="de-DE" dirty="0"/>
          </a:p>
          <a:p>
            <a:pPr marL="630903" lvl="1" indent="-34290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de-DE" dirty="0"/>
              <a:t>Auto hat immer 2 Möglichkeiten</a:t>
            </a:r>
          </a:p>
          <a:p>
            <a:pPr marL="630903" lvl="1" indent="-342900">
              <a:lnSpc>
                <a:spcPts val="2641"/>
              </a:lnSpc>
              <a:buFont typeface="Arial" panose="020B0604020202020204" pitchFamily="34" charset="0"/>
              <a:buChar char="•"/>
            </a:pPr>
            <a:r>
              <a:rPr lang="de-DE" dirty="0"/>
              <a:t>bei jeder Möglichkeit sterben Menschen oder Tiere</a:t>
            </a:r>
          </a:p>
          <a:p>
            <a:pPr marL="342900" indent="-342900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dirty="0"/>
              <a:t>Analyse wer entscheidet sich wie</a:t>
            </a:r>
          </a:p>
          <a:p>
            <a:pPr marL="630903" lvl="1" indent="-342900">
              <a:lnSpc>
                <a:spcPts val="0"/>
              </a:lnSpc>
              <a:buFont typeface="Arial" panose="020B0604020202020204" pitchFamily="34" charset="0"/>
              <a:buChar char="•"/>
            </a:pPr>
            <a:r>
              <a:rPr lang="de-DE" dirty="0"/>
              <a:t>Unterschiede bei Alter, Geschlecht oder Kultur</a:t>
            </a:r>
          </a:p>
          <a:p>
            <a:pPr marL="342900" indent="-342900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 dirty="0"/>
              <a:t>Ergebnisse sollen zukünftig bei KI berücksichtigt werden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2" name="Grafik 11" descr="Ein Bild, das Text, Logo, Electric Blue (Farbe), Screenshot enthält.&#10;&#10;Automatisch generierte Beschreibung">
            <a:extLst>
              <a:ext uri="{FF2B5EF4-FFF2-40B4-BE49-F238E27FC236}">
                <a16:creationId xmlns:a16="http://schemas.microsoft.com/office/drawing/2014/main" id="{1DAD2061-E61F-7821-C49C-4D11A1CA8A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00" y="2424169"/>
            <a:ext cx="3429000" cy="3429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4BECEA3-3C15-E970-C66A-2EF3E3B7FE57}"/>
              </a:ext>
            </a:extLst>
          </p:cNvPr>
          <p:cNvSpPr txBox="1"/>
          <p:nvPr/>
        </p:nvSpPr>
        <p:spPr>
          <a:xfrm>
            <a:off x="7266099" y="5896622"/>
            <a:ext cx="446020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" dirty="0">
                <a:solidFill>
                  <a:schemeClr val="bg1">
                    <a:lumMod val="65000"/>
                  </a:schemeClr>
                </a:solidFill>
              </a:rPr>
              <a:t>https://pixabay.com/de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33035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197095D-7868-FE34-25B5-8845D381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1AE80F-4333-4E8E-F1D6-5F94A551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1012609-84EF-81F6-7E2F-EF22F15A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Moral </a:t>
            </a:r>
            <a:r>
              <a:rPr lang="de-DE" err="1"/>
              <a:t>Machine</a:t>
            </a:r>
            <a:endParaRPr lang="de-DE" err="1">
              <a:cs typeface="Arial"/>
            </a:endParaRPr>
          </a:p>
        </p:txBody>
      </p:sp>
      <p:pic>
        <p:nvPicPr>
          <p:cNvPr id="6" name="Onlinemedien 5" title="Moral Machine - Human Perspectives on Machine Ethics">
            <a:hlinkClick r:id="" action="ppaction://media"/>
            <a:extLst>
              <a:ext uri="{FF2B5EF4-FFF2-40B4-BE49-F238E27FC236}">
                <a16:creationId xmlns:a16="http://schemas.microsoft.com/office/drawing/2014/main" id="{83E4FC07-3F7B-4690-D95D-ACB34A577F3C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96159" y="2366851"/>
            <a:ext cx="6394919" cy="360791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63B83AB-E36A-92BB-8137-CA1D0A286988}"/>
              </a:ext>
            </a:extLst>
          </p:cNvPr>
          <p:cNvSpPr txBox="1"/>
          <p:nvPr/>
        </p:nvSpPr>
        <p:spPr>
          <a:xfrm>
            <a:off x="1796940" y="5959475"/>
            <a:ext cx="859335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https://www.youtube.com/watch?v=XCO8ET66xE4</a:t>
            </a:r>
          </a:p>
        </p:txBody>
      </p:sp>
    </p:spTree>
    <p:extLst>
      <p:ext uri="{BB962C8B-B14F-4D97-AF65-F5344CB8AC3E}">
        <p14:creationId xmlns:p14="http://schemas.microsoft.com/office/powerpoint/2010/main" val="363810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197095D-7868-FE34-25B5-8845D381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1AE80F-4333-4E8E-F1D6-5F94A551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1012609-84EF-81F6-7E2F-EF22F15A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Moral </a:t>
            </a:r>
            <a:r>
              <a:rPr lang="de-DE" err="1"/>
              <a:t>Machine</a:t>
            </a:r>
            <a:endParaRPr lang="de-DE" err="1">
              <a:cs typeface="Arial"/>
            </a:endParaRPr>
          </a:p>
        </p:txBody>
      </p:sp>
      <p:pic>
        <p:nvPicPr>
          <p:cNvPr id="9" name="Inhaltsplatzhalter 8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CDECA6E6-AE78-72AB-3CFA-D5B5DA77E1F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t="9615" r="9941" b="10248"/>
          <a:stretch/>
        </p:blipFill>
        <p:spPr>
          <a:xfrm>
            <a:off x="4396556" y="1839310"/>
            <a:ext cx="3398887" cy="337382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B466AE2-BFB6-33A0-52B4-87FAE7DD4288}"/>
              </a:ext>
            </a:extLst>
          </p:cNvPr>
          <p:cNvSpPr txBox="1"/>
          <p:nvPr/>
        </p:nvSpPr>
        <p:spPr>
          <a:xfrm>
            <a:off x="882869" y="3295387"/>
            <a:ext cx="3211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/>
              <a:t>Selbst ausprobieren!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A2C2F1-1A73-1B23-494C-900BC8E76EFE}"/>
              </a:ext>
            </a:extLst>
          </p:cNvPr>
          <p:cNvSpPr txBox="1"/>
          <p:nvPr/>
        </p:nvSpPr>
        <p:spPr>
          <a:xfrm>
            <a:off x="2669101" y="5374700"/>
            <a:ext cx="6851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/>
              <a:t>https://www.moralmachine.net/hl/de</a:t>
            </a:r>
          </a:p>
        </p:txBody>
      </p:sp>
    </p:spTree>
    <p:extLst>
      <p:ext uri="{BB962C8B-B14F-4D97-AF65-F5344CB8AC3E}">
        <p14:creationId xmlns:p14="http://schemas.microsoft.com/office/powerpoint/2010/main" val="409337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6D8C4C-3C7C-65A2-ADED-3C51880E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95833-B955-A2D8-F64F-A2E12E99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13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A267F5-EFE6-378A-A175-46C94825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Moral </a:t>
            </a:r>
            <a:r>
              <a:rPr lang="en-US" err="1">
                <a:cs typeface="Arial"/>
              </a:rPr>
              <a:t>MAchine</a:t>
            </a:r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A5380-80E6-3BC0-CAA3-0A4714BE9AE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6475" y="1999788"/>
            <a:ext cx="11377084" cy="4210049"/>
          </a:xfrm>
        </p:spPr>
        <p:txBody>
          <a:bodyPr/>
          <a:lstStyle/>
          <a:p>
            <a:pPr marL="342900" indent="-342900">
              <a:buChar char="•"/>
            </a:pPr>
            <a:r>
              <a:rPr lang="de-DE" sz="2200">
                <a:cs typeface="Arial"/>
              </a:rPr>
              <a:t>Schwere Entscheidungen?</a:t>
            </a:r>
          </a:p>
          <a:p>
            <a:pPr marL="342900" indent="-342900">
              <a:spcAft>
                <a:spcPts val="1998"/>
              </a:spcAft>
              <a:buChar char="•"/>
            </a:pPr>
            <a:endParaRPr lang="de-DE" sz="2200">
              <a:cs typeface="Arial"/>
            </a:endParaRPr>
          </a:p>
          <a:p>
            <a:pPr marL="342900" indent="-342900">
              <a:spcAft>
                <a:spcPts val="1998"/>
              </a:spcAft>
              <a:buChar char="•"/>
            </a:pPr>
            <a:r>
              <a:rPr lang="de-DE" sz="2200">
                <a:cs typeface="Arial"/>
              </a:rPr>
              <a:t>Unmögliche Entscheidungen?</a:t>
            </a:r>
          </a:p>
          <a:p>
            <a:pPr marL="342900" indent="-342900">
              <a:spcAft>
                <a:spcPts val="1998"/>
              </a:spcAft>
              <a:buChar char="•"/>
            </a:pPr>
            <a:endParaRPr lang="de-DE" sz="2200">
              <a:cs typeface="Arial"/>
            </a:endParaRPr>
          </a:p>
          <a:p>
            <a:pPr marL="342900" indent="-342900">
              <a:spcAft>
                <a:spcPts val="1998"/>
              </a:spcAft>
              <a:buChar char="•"/>
            </a:pPr>
            <a:r>
              <a:rPr lang="de-DE" sz="2200">
                <a:cs typeface="Arial"/>
              </a:rPr>
              <a:t>Wie sollte Auto entscheiden?</a:t>
            </a:r>
            <a:endParaRPr lang="de-DE" sz="2200" b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Picture 6" descr="Gabelung eines Waldwegs">
            <a:extLst>
              <a:ext uri="{FF2B5EF4-FFF2-40B4-BE49-F238E27FC236}">
                <a16:creationId xmlns:a16="http://schemas.microsoft.com/office/drawing/2014/main" id="{8834487A-ABA8-2683-249E-3E5AF2BB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163" y="2553346"/>
            <a:ext cx="5573483" cy="31664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C218482-7446-CCA5-39B0-167618A3F48E}"/>
              </a:ext>
            </a:extLst>
          </p:cNvPr>
          <p:cNvSpPr txBox="1"/>
          <p:nvPr/>
        </p:nvSpPr>
        <p:spPr>
          <a:xfrm>
            <a:off x="6647803" y="5719795"/>
            <a:ext cx="446020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" dirty="0">
                <a:solidFill>
                  <a:schemeClr val="bg1">
                    <a:lumMod val="65000"/>
                  </a:schemeClr>
                </a:solidFill>
              </a:rPr>
              <a:t>https://pixabay.com/de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25672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1D898-6B3B-FF76-27E4-4A41E9F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28398-188C-D7A7-89FA-039841EF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14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5C3DA3-D088-4662-E3CC-22F5D445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Gruppenarbeit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547AAD-E34C-E222-7DD7-5252405FAAB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Char char="•"/>
            </a:pPr>
            <a:r>
              <a:rPr lang="de-DE" sz="2200">
                <a:cs typeface="Arial"/>
              </a:rPr>
              <a:t>max. 5 Personen pro Gruppe</a:t>
            </a:r>
          </a:p>
          <a:p>
            <a:pPr marL="342900" indent="-342900">
              <a:spcAft>
                <a:spcPts val="1998"/>
              </a:spcAft>
              <a:buChar char="•"/>
            </a:pPr>
            <a:r>
              <a:rPr lang="de-DE" sz="2200">
                <a:cs typeface="Arial"/>
              </a:rPr>
              <a:t>kurze Zusammenfassung heute und letzter Termin</a:t>
            </a:r>
          </a:p>
          <a:p>
            <a:pPr marL="630555" lvl="1" indent="-287655">
              <a:spcAft>
                <a:spcPts val="1998"/>
              </a:spcAft>
              <a:buClr>
                <a:srgbClr val="002896"/>
              </a:buClr>
              <a:buChar char="•"/>
            </a:pPr>
            <a:r>
              <a:rPr lang="de-DE" sz="2200">
                <a:cs typeface="Arial"/>
              </a:rPr>
              <a:t>ca. 5 Minuten</a:t>
            </a:r>
          </a:p>
          <a:p>
            <a:pPr marL="342900" indent="-342900">
              <a:spcAft>
                <a:spcPts val="1998"/>
              </a:spcAft>
              <a:buChar char="•"/>
            </a:pPr>
            <a:r>
              <a:rPr lang="de-DE" sz="2200">
                <a:cs typeface="Arial"/>
              </a:rPr>
              <a:t>mindestens eine Gruppe heute, eine Gruppe letzter Termin</a:t>
            </a:r>
          </a:p>
          <a:p>
            <a:pPr marL="342900" indent="-342900">
              <a:spcAft>
                <a:spcPts val="1998"/>
              </a:spcAft>
              <a:buChar char="•"/>
            </a:pPr>
            <a:r>
              <a:rPr lang="de-DE" sz="2200">
                <a:cs typeface="Arial"/>
              </a:rPr>
              <a:t>nächstes Mal in großer Runde vorstellen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CFBC37D-01F7-8649-3B3B-C39F3E8C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299717"/>
            <a:ext cx="3675993" cy="20685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EC46CD-EAD0-43CD-FE80-6413A2D2CA25}"/>
              </a:ext>
            </a:extLst>
          </p:cNvPr>
          <p:cNvSpPr txBox="1"/>
          <p:nvPr/>
        </p:nvSpPr>
        <p:spPr>
          <a:xfrm>
            <a:off x="7772401" y="6455191"/>
            <a:ext cx="356197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" dirty="0">
                <a:solidFill>
                  <a:schemeClr val="bg1">
                    <a:lumMod val="65000"/>
                  </a:schemeClr>
                </a:solidFill>
              </a:rPr>
              <a:t>https://pixabay.com/de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276952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8ED6B6-C61E-3318-C6AC-9502C66A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16FBA5-4349-10DF-E311-FA34AA0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399DF5-66E5-CFBC-535F-83DF76F4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Fairness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9AAF388-09D8-4AF3-5688-30B23FB9B77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Ist künstliche Intelligenz fair?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Argumente dafür?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Argumente dagegen?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Ein Bild, das Text, Beschilderung, Himmel, Schild enthält.&#10;&#10;Automatisch generierte Beschreibung">
            <a:extLst>
              <a:ext uri="{FF2B5EF4-FFF2-40B4-BE49-F238E27FC236}">
                <a16:creationId xmlns:a16="http://schemas.microsoft.com/office/drawing/2014/main" id="{4BFD31AE-B736-FFE9-FA52-A0927D0051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7" y="2372097"/>
            <a:ext cx="4997002" cy="353303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20EB8F5-CC1D-D127-52F0-A781A170BA32}"/>
              </a:ext>
            </a:extLst>
          </p:cNvPr>
          <p:cNvSpPr txBox="1"/>
          <p:nvPr/>
        </p:nvSpPr>
        <p:spPr>
          <a:xfrm>
            <a:off x="6363347" y="5936837"/>
            <a:ext cx="446020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" dirty="0">
                <a:solidFill>
                  <a:schemeClr val="bg1">
                    <a:lumMod val="65000"/>
                  </a:schemeClr>
                </a:solidFill>
              </a:rPr>
              <a:t>https://pixabay.com/de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14522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8ED6B6-C61E-3318-C6AC-9502C66A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16FBA5-4349-10DF-E311-FA34AA0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399DF5-66E5-CFBC-535F-83DF76F4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Gesellschaftliche Auswirkungen KI</a:t>
            </a:r>
          </a:p>
        </p:txBody>
      </p:sp>
      <p:pic>
        <p:nvPicPr>
          <p:cNvPr id="6" name="Onlinemedien 5" title="So lernen Maschinen: #8 Gesellschaftliche Auswirkungen von KI">
            <a:hlinkClick r:id="" action="ppaction://media"/>
            <a:extLst>
              <a:ext uri="{FF2B5EF4-FFF2-40B4-BE49-F238E27FC236}">
                <a16:creationId xmlns:a16="http://schemas.microsoft.com/office/drawing/2014/main" id="{92A5A25B-22DF-3042-B380-5282D03AD842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98246" y="2311400"/>
            <a:ext cx="6401329" cy="36438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6876315-F35E-C065-5564-F820B8F2B58F}"/>
              </a:ext>
            </a:extLst>
          </p:cNvPr>
          <p:cNvSpPr txBox="1"/>
          <p:nvPr/>
        </p:nvSpPr>
        <p:spPr>
          <a:xfrm>
            <a:off x="3455698" y="5958227"/>
            <a:ext cx="508760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https://www.youtube.com/watch?v=vhhMBJh_lMg&amp;list=PLzdtN2eQTAhkXUvlIFciv7RxLneTpD6H9&amp;t=1s</a:t>
            </a:r>
          </a:p>
        </p:txBody>
      </p:sp>
    </p:spTree>
    <p:extLst>
      <p:ext uri="{BB962C8B-B14F-4D97-AF65-F5344CB8AC3E}">
        <p14:creationId xmlns:p14="http://schemas.microsoft.com/office/powerpoint/2010/main" val="84833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3C1A9-8825-F16B-6D1C-EC1AA2D0E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Ist Künstliche Intelligenz Fair?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2F568E-E8A1-878B-ECA6-ADF6CEB0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87D176-1122-9370-9729-10B33FBC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4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098DBAD8-6FD8-A465-BE0E-2D026E39480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/>
              <a:t>Was ist eure Meinung nach dem Video?</a:t>
            </a:r>
          </a:p>
        </p:txBody>
      </p:sp>
    </p:spTree>
    <p:extLst>
      <p:ext uri="{BB962C8B-B14F-4D97-AF65-F5344CB8AC3E}">
        <p14:creationId xmlns:p14="http://schemas.microsoft.com/office/powerpoint/2010/main" val="134914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1BB96E-61D2-8199-27A3-7F85D7E1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C3DCA9-B18E-1CC6-F60E-D29C6346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6637DB-4802-E70A-545B-FDE05CA2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Ist Künstliche Intelligenz fair?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46C3DE-DE8F-C3D3-8ACD-6FE22220198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scheinbar fair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KI selbst kein Empfinden oder Gewissen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kennt keine Fairness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lernt aus Daten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254DCCC-BF87-5600-00E5-F39D7E8D8EA5}"/>
              </a:ext>
            </a:extLst>
          </p:cNvPr>
          <p:cNvSpPr/>
          <p:nvPr/>
        </p:nvSpPr>
        <p:spPr>
          <a:xfrm>
            <a:off x="1801471" y="4897821"/>
            <a:ext cx="8586952" cy="863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/>
              <a:t>Daten unfair = KI unfair</a:t>
            </a:r>
          </a:p>
        </p:txBody>
      </p:sp>
      <p:pic>
        <p:nvPicPr>
          <p:cNvPr id="8" name="Grafik 7" descr="Holzhammer ruht auf einem Block">
            <a:extLst>
              <a:ext uri="{FF2B5EF4-FFF2-40B4-BE49-F238E27FC236}">
                <a16:creationId xmlns:a16="http://schemas.microsoft.com/office/drawing/2014/main" id="{078147D1-ED0F-70FC-6F06-170C622E0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32" y="2169851"/>
            <a:ext cx="2953146" cy="196876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6049EC1-582D-3180-D273-2C2DEC89FCAF}"/>
              </a:ext>
            </a:extLst>
          </p:cNvPr>
          <p:cNvSpPr txBox="1"/>
          <p:nvPr/>
        </p:nvSpPr>
        <p:spPr>
          <a:xfrm>
            <a:off x="6177104" y="4138615"/>
            <a:ext cx="446020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" dirty="0">
                <a:solidFill>
                  <a:schemeClr val="bg1">
                    <a:lumMod val="65000"/>
                  </a:schemeClr>
                </a:solidFill>
              </a:rPr>
              <a:t>https://pixabay.com/de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354519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1BB96E-61D2-8199-27A3-7F85D7E1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C3DCA9-B18E-1CC6-F60E-D29C6346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6637DB-4802-E70A-545B-FDE05CA2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Ist Künstliche Intelligenz fair?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46C3DE-DE8F-C3D3-8ACD-6FE22220198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diskriminierende Aspekte weglassen?</a:t>
            </a:r>
          </a:p>
          <a:p>
            <a:pPr marL="630555" lvl="1" indent="-342900">
              <a:lnSpc>
                <a:spcPts val="0"/>
              </a:lnSpc>
              <a:buFont typeface="Arial" panose="020B0604020202020204" pitchFamily="34" charset="0"/>
              <a:buChar char="•"/>
            </a:pPr>
            <a:r>
              <a:rPr lang="de-DE" sz="2200"/>
              <a:t>keine Lösung</a:t>
            </a:r>
            <a:endParaRPr lang="de-DE" sz="2200">
              <a:cs typeface="Arial"/>
            </a:endParaRPr>
          </a:p>
          <a:p>
            <a:pPr marL="630555" lvl="1" indent="-342900">
              <a:buFont typeface="Arial" panose="020B0604020202020204" pitchFamily="34" charset="0"/>
              <a:buChar char="•"/>
            </a:pPr>
            <a:r>
              <a:rPr lang="de-DE" sz="2200"/>
              <a:t>auch indirekte Diskriminierung</a:t>
            </a:r>
            <a:endParaRPr lang="de-DE" sz="2200">
              <a:cs typeface="Arial"/>
            </a:endParaRPr>
          </a:p>
          <a:p>
            <a:pPr marL="630903" lvl="1" indent="-342900">
              <a:buFont typeface="Arial" panose="020B0604020202020204" pitchFamily="34" charset="0"/>
              <a:buChar char="•"/>
            </a:pPr>
            <a:endParaRPr lang="de-DE"/>
          </a:p>
          <a:p>
            <a:pPr marL="630903" lvl="1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Ungeklärte Frage:</a:t>
            </a:r>
          </a:p>
          <a:p>
            <a:pPr lvl="1" indent="0">
              <a:buNone/>
            </a:pPr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3CB86E-3CD4-A1A8-C4C2-7A7C4A010EEE}"/>
              </a:ext>
            </a:extLst>
          </p:cNvPr>
          <p:cNvSpPr/>
          <p:nvPr/>
        </p:nvSpPr>
        <p:spPr>
          <a:xfrm>
            <a:off x="1801471" y="4897821"/>
            <a:ext cx="8586952" cy="863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/>
              <a:t>Wer entscheidet, was fair ist?</a:t>
            </a:r>
          </a:p>
        </p:txBody>
      </p:sp>
      <p:pic>
        <p:nvPicPr>
          <p:cNvPr id="9" name="Grafik 8" descr="Ein Bild, das Text, Logo, Electric Blue (Farbe), Screenshot enthält.&#10;&#10;Automatisch generierte Beschreibung">
            <a:extLst>
              <a:ext uri="{FF2B5EF4-FFF2-40B4-BE49-F238E27FC236}">
                <a16:creationId xmlns:a16="http://schemas.microsoft.com/office/drawing/2014/main" id="{D909280C-7569-6A44-7625-EDBA7D059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10" y="1906910"/>
            <a:ext cx="2901013" cy="29010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63661F-2971-2925-8F8D-82DE2D3A6DA6}"/>
              </a:ext>
            </a:extLst>
          </p:cNvPr>
          <p:cNvSpPr txBox="1"/>
          <p:nvPr/>
        </p:nvSpPr>
        <p:spPr>
          <a:xfrm>
            <a:off x="6707815" y="4649815"/>
            <a:ext cx="446020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" dirty="0">
                <a:solidFill>
                  <a:schemeClr val="bg1">
                    <a:lumMod val="65000"/>
                  </a:schemeClr>
                </a:solidFill>
              </a:rPr>
              <a:t>https://pixabay.com/de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87851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D1BB96E-61D2-8199-27A3-7F85D7E1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C3DCA9-B18E-1CC6-F60E-D29C6346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6637DB-4802-E70A-545B-FDE05CA2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Weitere Probleme bei KI Anwendung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46C3DE-DE8F-C3D3-8ACD-6FE22220198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zu viel Vertrauen in KI</a:t>
            </a:r>
          </a:p>
          <a:p>
            <a:pPr marL="630903" lvl="1" indent="-342900">
              <a:lnSpc>
                <a:spcPts val="0"/>
              </a:lnSpc>
              <a:buFont typeface="Arial" panose="020B0604020202020204" pitchFamily="34" charset="0"/>
              <a:buChar char="•"/>
            </a:pPr>
            <a:r>
              <a:rPr lang="de-DE"/>
              <a:t>komplexe Algorithmen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Genauigkeit kann sich ändern</a:t>
            </a:r>
          </a:p>
          <a:p>
            <a:pPr marL="342900" indent="-342900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de-DE"/>
              <a:t>Anwender bemerken Fehler nur schwer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de-DE"/>
              <a:t>Lösungen:</a:t>
            </a:r>
          </a:p>
          <a:p>
            <a:pPr marL="630903" lvl="1" indent="-342900">
              <a:lnSpc>
                <a:spcPts val="0"/>
              </a:lnSpc>
              <a:buFont typeface="Arial" panose="020B0604020202020204" pitchFamily="34" charset="0"/>
              <a:buChar char="•"/>
            </a:pPr>
            <a:r>
              <a:rPr lang="de-DE"/>
              <a:t>Fortlaufende Kontrolle</a:t>
            </a:r>
          </a:p>
          <a:p>
            <a:pPr marL="63090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/>
              <a:t>bessere Algorithmen (Algorithmus merkt wenn ungenau)</a:t>
            </a:r>
          </a:p>
          <a:p>
            <a:pPr marL="630903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/>
              <a:t>KI erklärt Entscheidung</a:t>
            </a:r>
          </a:p>
          <a:p>
            <a:pPr marL="630903" lvl="1" indent="-342900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de-DE"/>
          </a:p>
          <a:p>
            <a:pPr lvl="1" indent="0">
              <a:buNone/>
            </a:pPr>
            <a:endParaRPr lang="de-DE"/>
          </a:p>
        </p:txBody>
      </p:sp>
      <p:pic>
        <p:nvPicPr>
          <p:cNvPr id="8" name="Grafik 7" descr="Ein Bild, das Text, Ampel, Beschilderung, Schild enthält.&#10;&#10;Automatisch generierte Beschreibung">
            <a:extLst>
              <a:ext uri="{FF2B5EF4-FFF2-40B4-BE49-F238E27FC236}">
                <a16:creationId xmlns:a16="http://schemas.microsoft.com/office/drawing/2014/main" id="{6F209D6E-6476-9AC4-D990-5BFAC931F1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2" b="7493"/>
          <a:stretch/>
        </p:blipFill>
        <p:spPr>
          <a:xfrm>
            <a:off x="6131409" y="1941921"/>
            <a:ext cx="4829788" cy="272467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6D8367-CAD2-263A-B4BB-F2314D44B119}"/>
              </a:ext>
            </a:extLst>
          </p:cNvPr>
          <p:cNvSpPr txBox="1"/>
          <p:nvPr/>
        </p:nvSpPr>
        <p:spPr>
          <a:xfrm>
            <a:off x="6500996" y="4525380"/>
            <a:ext cx="446020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" dirty="0">
                <a:solidFill>
                  <a:schemeClr val="bg1">
                    <a:lumMod val="65000"/>
                  </a:schemeClr>
                </a:solidFill>
              </a:rPr>
              <a:t>https://pixabay.com/de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5915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3C1A9-8825-F16B-6D1C-EC1AA2D0E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Moralisches Dilemma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2F568E-E8A1-878B-ECA6-ADF6CEB0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87D176-1122-9370-9729-10B33FBC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8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098DBAD8-6FD8-A465-BE0E-2D026E39480F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/>
              <a:t>Was versteht ihr unter diesem Begriff?</a:t>
            </a:r>
          </a:p>
        </p:txBody>
      </p:sp>
    </p:spTree>
    <p:extLst>
      <p:ext uri="{BB962C8B-B14F-4D97-AF65-F5344CB8AC3E}">
        <p14:creationId xmlns:p14="http://schemas.microsoft.com/office/powerpoint/2010/main" val="83935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18ED6B6-C61E-3318-C6AC-9502C66A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Seminarkurs KI – gesell. – Fairness &amp; Moralisches Dilemma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16FBA5-4349-10DF-E311-FA34AA0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B667-3734-4FD9-9F7F-A4B0DFB430C1}" type="slidenum">
              <a:rPr lang="de-DE" smtClean="0"/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399DF5-66E5-CFBC-535F-83DF76F4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Moralisches Dilemma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9AAF388-09D8-4AF3-5688-30B23FB9B77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Entscheidungssituation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egal welche Entscheidung immer schlechte Entscheidung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Benachteiligung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unfaires Verhalten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Gefährdung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de-DE"/>
              <a:t>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In KI: Problem bei autonomem Fahren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</p:txBody>
      </p:sp>
      <p:pic>
        <p:nvPicPr>
          <p:cNvPr id="8" name="Grafik 7" descr="Ein Bild, das Text, Fahrzeug, draußen, Transport enthält.&#10;&#10;Automatisch generierte Beschreibung">
            <a:extLst>
              <a:ext uri="{FF2B5EF4-FFF2-40B4-BE49-F238E27FC236}">
                <a16:creationId xmlns:a16="http://schemas.microsoft.com/office/drawing/2014/main" id="{923695F9-4654-13DA-850B-355C59E1E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47" y="3293965"/>
            <a:ext cx="4213822" cy="29496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6603EF2-ED20-4F91-7D9A-72FBD5DC74DA}"/>
              </a:ext>
            </a:extLst>
          </p:cNvPr>
          <p:cNvSpPr txBox="1"/>
          <p:nvPr/>
        </p:nvSpPr>
        <p:spPr>
          <a:xfrm>
            <a:off x="5971757" y="6238770"/>
            <a:ext cx="446020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" dirty="0">
                <a:solidFill>
                  <a:schemeClr val="bg1">
                    <a:lumMod val="65000"/>
                  </a:schemeClr>
                </a:solidFill>
              </a:rPr>
              <a:t>https://pixabay.com/de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318126414"/>
      </p:ext>
    </p:extLst>
  </p:cSld>
  <p:clrMapOvr>
    <a:masterClrMapping/>
  </p:clrMapOvr>
</p:sld>
</file>

<file path=ppt/theme/theme1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670</Words>
  <Application>Microsoft Office PowerPoint</Application>
  <PresentationFormat>Breitbild</PresentationFormat>
  <Paragraphs>133</Paragraphs>
  <Slides>14</Slides>
  <Notes>8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Wingdings</vt:lpstr>
      <vt:lpstr>2_PPT_HHN_16x9_DE_02</vt:lpstr>
      <vt:lpstr>3_PPT_HHN_16x9_DE_02</vt:lpstr>
      <vt:lpstr>Fairness und Moralisches Dilemma In KI</vt:lpstr>
      <vt:lpstr>Fairness</vt:lpstr>
      <vt:lpstr>Gesellschaftliche Auswirkungen KI</vt:lpstr>
      <vt:lpstr>Ist Künstliche Intelligenz Fair?</vt:lpstr>
      <vt:lpstr>Ist Künstliche Intelligenz fair?</vt:lpstr>
      <vt:lpstr>Ist Künstliche Intelligenz fair?</vt:lpstr>
      <vt:lpstr>Weitere Probleme bei KI Anwendung</vt:lpstr>
      <vt:lpstr>Moralisches Dilemma</vt:lpstr>
      <vt:lpstr>Moralisches Dilemma</vt:lpstr>
      <vt:lpstr>Moral Machine</vt:lpstr>
      <vt:lpstr>Moral Machine</vt:lpstr>
      <vt:lpstr>Moral Machine</vt:lpstr>
      <vt:lpstr>Moral MAchine</vt:lpstr>
      <vt:lpstr>Gruppenarbeit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und Gesellschaft</dc:title>
  <dc:creator>Max Kurscheidt</dc:creator>
  <cp:lastModifiedBy>Pascal Graf</cp:lastModifiedBy>
  <cp:revision>7</cp:revision>
  <cp:lastPrinted>2020-10-20T08:16:59Z</cp:lastPrinted>
  <dcterms:created xsi:type="dcterms:W3CDTF">2020-09-11T11:07:21Z</dcterms:created>
  <dcterms:modified xsi:type="dcterms:W3CDTF">2023-10-09T07:57:52Z</dcterms:modified>
</cp:coreProperties>
</file>